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 id="2147483672" r:id="rId2"/>
    <p:sldMasterId id="2147483676" r:id="rId3"/>
  </p:sldMasterIdLst>
  <p:notesMasterIdLst>
    <p:notesMasterId r:id="rId5"/>
  </p:notesMasterIdLst>
  <p:handoutMasterIdLst>
    <p:handoutMasterId r:id="rId6"/>
  </p:handoutMasterIdLst>
  <p:sldIdLst>
    <p:sldId id="261" r:id="rId4"/>
  </p:sldIdLst>
  <p:sldSz cx="9144000" cy="6858000" type="screen4x3"/>
  <p:notesSz cx="6797675" cy="9926638"/>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9">
          <p15:clr>
            <a:srgbClr val="A4A3A4"/>
          </p15:clr>
        </p15:guide>
        <p15:guide id="2" orient="horz" pos="131">
          <p15:clr>
            <a:srgbClr val="A4A3A4"/>
          </p15:clr>
        </p15:guide>
        <p15:guide id="3" orient="horz" pos="592">
          <p15:clr>
            <a:srgbClr val="A4A3A4"/>
          </p15:clr>
        </p15:guide>
        <p15:guide id="4" orient="horz" pos="811">
          <p15:clr>
            <a:srgbClr val="A4A3A4"/>
          </p15:clr>
        </p15:guide>
        <p15:guide id="5" orient="horz" pos="1825">
          <p15:clr>
            <a:srgbClr val="A4A3A4"/>
          </p15:clr>
        </p15:guide>
        <p15:guide id="6" orient="horz" pos="2516">
          <p15:clr>
            <a:srgbClr val="A4A3A4"/>
          </p15:clr>
        </p15:guide>
        <p15:guide id="7" orient="horz" pos="3657" userDrawn="1">
          <p15:clr>
            <a:srgbClr val="A4A3A4"/>
          </p15:clr>
        </p15:guide>
        <p15:guide id="8" orient="horz" pos="1296">
          <p15:clr>
            <a:srgbClr val="A4A3A4"/>
          </p15:clr>
        </p15:guide>
        <p15:guide id="9" orient="horz" pos="1107">
          <p15:clr>
            <a:srgbClr val="A4A3A4"/>
          </p15:clr>
        </p15:guide>
        <p15:guide id="10" orient="horz" pos="2147">
          <p15:clr>
            <a:srgbClr val="A4A3A4"/>
          </p15:clr>
        </p15:guide>
        <p15:guide id="11" orient="horz" pos="1609">
          <p15:clr>
            <a:srgbClr val="A4A3A4"/>
          </p15:clr>
        </p15:guide>
        <p15:guide id="12" pos="4612">
          <p15:clr>
            <a:srgbClr val="A4A3A4"/>
          </p15:clr>
        </p15:guide>
        <p15:guide id="13" pos="5587">
          <p15:clr>
            <a:srgbClr val="A4A3A4"/>
          </p15:clr>
        </p15:guide>
        <p15:guide id="14" pos="448">
          <p15:clr>
            <a:srgbClr val="A4A3A4"/>
          </p15:clr>
        </p15:guide>
        <p15:guide id="15" pos="1830">
          <p15:clr>
            <a:srgbClr val="A4A3A4"/>
          </p15:clr>
        </p15:guide>
        <p15:guide id="16" pos="2277">
          <p15:clr>
            <a:srgbClr val="A4A3A4"/>
          </p15:clr>
        </p15:guide>
        <p15:guide id="17" pos="4208">
          <p15:clr>
            <a:srgbClr val="A4A3A4"/>
          </p15:clr>
        </p15:guide>
        <p15:guide id="18" pos="3766">
          <p15:clr>
            <a:srgbClr val="A4A3A4"/>
          </p15:clr>
        </p15:guide>
        <p15:guide id="19" pos="5632">
          <p15:clr>
            <a:srgbClr val="A4A3A4"/>
          </p15:clr>
        </p15:guide>
        <p15:guide id="20" orient="horz" pos="3839">
          <p15:clr>
            <a:srgbClr val="A4A3A4"/>
          </p15:clr>
        </p15:guide>
        <p15:guide id="21" orient="horz" pos="163">
          <p15:clr>
            <a:srgbClr val="A4A3A4"/>
          </p15:clr>
        </p15:guide>
        <p15:guide id="22" orient="horz" pos="4178">
          <p15:clr>
            <a:srgbClr val="A4A3A4"/>
          </p15:clr>
        </p15:guide>
        <p15:guide id="24" orient="horz" pos="648">
          <p15:clr>
            <a:srgbClr val="A4A3A4"/>
          </p15:clr>
        </p15:guide>
        <p15:guide id="25" orient="horz" pos="3373">
          <p15:clr>
            <a:srgbClr val="A4A3A4"/>
          </p15:clr>
        </p15:guide>
        <p15:guide id="26" orient="horz" pos="2159">
          <p15:clr>
            <a:srgbClr val="A4A3A4"/>
          </p15:clr>
        </p15:guide>
        <p15:guide id="27" orient="horz" pos="802">
          <p15:clr>
            <a:srgbClr val="A4A3A4"/>
          </p15:clr>
        </p15:guide>
        <p15:guide id="28" pos="5463">
          <p15:clr>
            <a:srgbClr val="A4A3A4"/>
          </p15:clr>
        </p15:guide>
        <p15:guide id="29" pos="676">
          <p15:clr>
            <a:srgbClr val="A4A3A4"/>
          </p15:clr>
        </p15:guide>
        <p15:guide id="30" pos="426">
          <p15:clr>
            <a:srgbClr val="A4A3A4"/>
          </p15:clr>
        </p15:guide>
        <p15:guide id="31" pos="255">
          <p15:clr>
            <a:srgbClr val="A4A3A4"/>
          </p15:clr>
        </p15:guide>
        <p15:guide id="32" pos="2880">
          <p15:clr>
            <a:srgbClr val="A4A3A4"/>
          </p15:clr>
        </p15:guide>
        <p15:guide id="33" pos="1428">
          <p15:clr>
            <a:srgbClr val="A4A3A4"/>
          </p15:clr>
        </p15:guide>
        <p15:guide id="34" orient="horz">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nsch, Johannes" initials="BJ"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00"/>
    <a:srgbClr val="6EA01D"/>
    <a:srgbClr val="70A51C"/>
    <a:srgbClr val="13225B"/>
    <a:srgbClr val="FFFFFF"/>
    <a:srgbClr val="4C1920"/>
    <a:srgbClr val="008B95"/>
    <a:srgbClr val="6D005E"/>
    <a:srgbClr val="616365"/>
    <a:srgbClr val="4389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8" autoAdjust="0"/>
    <p:restoredTop sz="86410" autoAdjust="0"/>
  </p:normalViewPr>
  <p:slideViewPr>
    <p:cSldViewPr snapToGrid="0" snapToObjects="1">
      <p:cViewPr varScale="1">
        <p:scale>
          <a:sx n="116" d="100"/>
          <a:sy n="116" d="100"/>
        </p:scale>
        <p:origin x="1554" y="108"/>
      </p:cViewPr>
      <p:guideLst>
        <p:guide orient="horz" pos="3319"/>
        <p:guide orient="horz" pos="131"/>
        <p:guide orient="horz" pos="592"/>
        <p:guide orient="horz" pos="811"/>
        <p:guide orient="horz" pos="1825"/>
        <p:guide orient="horz" pos="2516"/>
        <p:guide orient="horz" pos="3657"/>
        <p:guide orient="horz" pos="1296"/>
        <p:guide orient="horz" pos="1107"/>
        <p:guide orient="horz" pos="2147"/>
        <p:guide orient="horz" pos="1609"/>
        <p:guide pos="4612"/>
        <p:guide pos="5587"/>
        <p:guide pos="448"/>
        <p:guide pos="1830"/>
        <p:guide pos="2277"/>
        <p:guide pos="4208"/>
        <p:guide pos="3766"/>
        <p:guide pos="5632"/>
        <p:guide orient="horz" pos="3839"/>
        <p:guide orient="horz" pos="163"/>
        <p:guide orient="horz" pos="4178"/>
        <p:guide orient="horz" pos="648"/>
        <p:guide orient="horz" pos="3373"/>
        <p:guide orient="horz" pos="2159"/>
        <p:guide orient="horz" pos="802"/>
        <p:guide pos="5463"/>
        <p:guide pos="676"/>
        <p:guide pos="426"/>
        <p:guide pos="255"/>
        <p:guide pos="2880"/>
        <p:guide pos="1428"/>
        <p:guide orient="horz"/>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1" d="100"/>
          <a:sy n="61" d="100"/>
        </p:scale>
        <p:origin x="-3293" y="-101"/>
      </p:cViewPr>
      <p:guideLst>
        <p:guide orient="horz" pos="3130"/>
        <p:guide pos="2143"/>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5659" cy="496332"/>
          </a:xfrm>
          <a:prstGeom prst="rect">
            <a:avLst/>
          </a:prstGeom>
        </p:spPr>
        <p:txBody>
          <a:bodyPr vert="horz" lIns="91321" tIns="45661" rIns="91321" bIns="45661"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6332"/>
          </a:xfrm>
          <a:prstGeom prst="rect">
            <a:avLst/>
          </a:prstGeom>
        </p:spPr>
        <p:txBody>
          <a:bodyPr vert="horz" lIns="91321" tIns="45661" rIns="91321" bIns="45661" rtlCol="0"/>
          <a:lstStyle>
            <a:lvl1pPr algn="r">
              <a:defRPr sz="1200"/>
            </a:lvl1pPr>
          </a:lstStyle>
          <a:p>
            <a:fld id="{D577FADF-6F91-4700-ADCF-C6A210CCAC3A}" type="datetimeFigureOut">
              <a:rPr lang="de-DE" smtClean="0"/>
              <a:pPr/>
              <a:t>29.11.2021</a:t>
            </a:fld>
            <a:endParaRPr lang="de-DE"/>
          </a:p>
        </p:txBody>
      </p:sp>
      <p:sp>
        <p:nvSpPr>
          <p:cNvPr id="4" name="Fußzeilenplatzhalter 3"/>
          <p:cNvSpPr>
            <a:spLocks noGrp="1"/>
          </p:cNvSpPr>
          <p:nvPr>
            <p:ph type="ftr" sz="quarter" idx="2"/>
          </p:nvPr>
        </p:nvSpPr>
        <p:spPr>
          <a:xfrm>
            <a:off x="2" y="9428584"/>
            <a:ext cx="2945659" cy="496332"/>
          </a:xfrm>
          <a:prstGeom prst="rect">
            <a:avLst/>
          </a:prstGeom>
        </p:spPr>
        <p:txBody>
          <a:bodyPr vert="horz" lIns="91321" tIns="45661" rIns="91321" bIns="45661"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428584"/>
            <a:ext cx="2945659" cy="496332"/>
          </a:xfrm>
          <a:prstGeom prst="rect">
            <a:avLst/>
          </a:prstGeom>
        </p:spPr>
        <p:txBody>
          <a:bodyPr vert="horz" lIns="91321" tIns="45661" rIns="91321" bIns="45661" rtlCol="0" anchor="b"/>
          <a:lstStyle>
            <a:lvl1pPr algn="r">
              <a:defRPr sz="1200"/>
            </a:lvl1pPr>
          </a:lstStyle>
          <a:p>
            <a:fld id="{F3ED27AB-4923-45BF-B71A-4571650FE17B}" type="slidenum">
              <a:rPr lang="de-DE" smtClean="0"/>
              <a:pPr/>
              <a:t>‹Nr.›</a:t>
            </a:fld>
            <a:endParaRPr lang="de-DE"/>
          </a:p>
        </p:txBody>
      </p:sp>
    </p:spTree>
    <p:extLst>
      <p:ext uri="{BB962C8B-B14F-4D97-AF65-F5344CB8AC3E}">
        <p14:creationId xmlns:p14="http://schemas.microsoft.com/office/powerpoint/2010/main" val="1782825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5659" cy="496332"/>
          </a:xfrm>
          <a:prstGeom prst="rect">
            <a:avLst/>
          </a:prstGeom>
        </p:spPr>
        <p:txBody>
          <a:bodyPr vert="horz" lIns="91321" tIns="45661" rIns="91321" bIns="45661" rtlCol="0"/>
          <a:lstStyle>
            <a:lvl1pPr algn="l">
              <a:defRPr sz="1200"/>
            </a:lvl1pPr>
          </a:lstStyle>
          <a:p>
            <a:endParaRPr lang="de-DE"/>
          </a:p>
        </p:txBody>
      </p:sp>
      <p:sp>
        <p:nvSpPr>
          <p:cNvPr id="3" name="Datumsplatzhalter 2"/>
          <p:cNvSpPr>
            <a:spLocks noGrp="1"/>
          </p:cNvSpPr>
          <p:nvPr>
            <p:ph type="dt" idx="1"/>
          </p:nvPr>
        </p:nvSpPr>
        <p:spPr>
          <a:xfrm>
            <a:off x="3850444" y="0"/>
            <a:ext cx="2945659" cy="496332"/>
          </a:xfrm>
          <a:prstGeom prst="rect">
            <a:avLst/>
          </a:prstGeom>
        </p:spPr>
        <p:txBody>
          <a:bodyPr vert="horz" lIns="91321" tIns="45661" rIns="91321" bIns="45661" rtlCol="0"/>
          <a:lstStyle>
            <a:lvl1pPr algn="r">
              <a:defRPr sz="1200"/>
            </a:lvl1pPr>
          </a:lstStyle>
          <a:p>
            <a:fld id="{41CE43A1-47CC-44BB-A150-350EA94E6F24}" type="datetimeFigureOut">
              <a:rPr lang="de-DE" smtClean="0"/>
              <a:pPr/>
              <a:t>29.11.2021</a:t>
            </a:fld>
            <a:endParaRPr lang="de-DE"/>
          </a:p>
        </p:txBody>
      </p:sp>
      <p:sp>
        <p:nvSpPr>
          <p:cNvPr id="4" name="Folienbildplatzhalter 3"/>
          <p:cNvSpPr>
            <a:spLocks noGrp="1" noRot="1" noChangeAspect="1"/>
          </p:cNvSpPr>
          <p:nvPr>
            <p:ph type="sldImg" idx="2"/>
          </p:nvPr>
        </p:nvSpPr>
        <p:spPr>
          <a:xfrm>
            <a:off x="920750" y="744538"/>
            <a:ext cx="4959350" cy="3721100"/>
          </a:xfrm>
          <a:prstGeom prst="rect">
            <a:avLst/>
          </a:prstGeom>
          <a:noFill/>
          <a:ln w="12700">
            <a:solidFill>
              <a:prstClr val="black"/>
            </a:solidFill>
          </a:ln>
        </p:spPr>
        <p:txBody>
          <a:bodyPr vert="horz" lIns="91321" tIns="45661" rIns="91321" bIns="45661"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321" tIns="45661" rIns="91321" bIns="45661"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9428584"/>
            <a:ext cx="2945659" cy="496332"/>
          </a:xfrm>
          <a:prstGeom prst="rect">
            <a:avLst/>
          </a:prstGeom>
        </p:spPr>
        <p:txBody>
          <a:bodyPr vert="horz" lIns="91321" tIns="45661" rIns="91321" bIns="45661"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4"/>
            <a:ext cx="2945659" cy="496332"/>
          </a:xfrm>
          <a:prstGeom prst="rect">
            <a:avLst/>
          </a:prstGeom>
        </p:spPr>
        <p:txBody>
          <a:bodyPr vert="horz" lIns="91321" tIns="45661" rIns="91321" bIns="45661" rtlCol="0" anchor="b"/>
          <a:lstStyle>
            <a:lvl1pPr algn="r">
              <a:defRPr sz="1200"/>
            </a:lvl1pPr>
          </a:lstStyle>
          <a:p>
            <a:fld id="{0A9A32CE-79EA-4318-80AF-4528CE357DDF}" type="slidenum">
              <a:rPr lang="de-DE" smtClean="0"/>
              <a:pPr/>
              <a:t>‹Nr.›</a:t>
            </a:fld>
            <a:endParaRPr lang="de-DE"/>
          </a:p>
        </p:txBody>
      </p:sp>
    </p:spTree>
    <p:extLst>
      <p:ext uri="{BB962C8B-B14F-4D97-AF65-F5344CB8AC3E}">
        <p14:creationId xmlns:p14="http://schemas.microsoft.com/office/powerpoint/2010/main" val="42469585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0A9A32CE-79EA-4318-80AF-4528CE357DDF}" type="slidenum">
              <a:rPr lang="de-DE" smtClean="0"/>
              <a:pPr/>
              <a:t>1</a:t>
            </a:fld>
            <a:endParaRPr lang="de-DE"/>
          </a:p>
        </p:txBody>
      </p:sp>
    </p:spTree>
    <p:extLst>
      <p:ext uri="{BB962C8B-B14F-4D97-AF65-F5344CB8AC3E}">
        <p14:creationId xmlns:p14="http://schemas.microsoft.com/office/powerpoint/2010/main" val="1628645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320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 grüner Balken">
    <p:spTree>
      <p:nvGrpSpPr>
        <p:cNvPr id="1" name=""/>
        <p:cNvGrpSpPr/>
        <p:nvPr/>
      </p:nvGrpSpPr>
      <p:grpSpPr>
        <a:xfrm>
          <a:off x="0" y="0"/>
          <a:ext cx="0" cy="0"/>
          <a:chOff x="0" y="0"/>
          <a:chExt cx="0" cy="0"/>
        </a:xfrm>
      </p:grpSpPr>
      <p:sp>
        <p:nvSpPr>
          <p:cNvPr id="9" name="Titel 17"/>
          <p:cNvSpPr txBox="1">
            <a:spLocks/>
          </p:cNvSpPr>
          <p:nvPr userDrawn="1"/>
        </p:nvSpPr>
        <p:spPr>
          <a:xfrm>
            <a:off x="468315" y="1700808"/>
            <a:ext cx="4175694" cy="432000"/>
          </a:xfrm>
          <a:prstGeom prst="rect">
            <a:avLst/>
          </a:prstGeom>
          <a:ln>
            <a:solidFill>
              <a:srgbClr val="7AB800"/>
            </a:solidFill>
          </a:ln>
        </p:spPr>
        <p:style>
          <a:lnRef idx="2">
            <a:schemeClr val="accent3"/>
          </a:lnRef>
          <a:fillRef idx="1">
            <a:schemeClr val="lt1"/>
          </a:fillRef>
          <a:effectRef idx="0">
            <a:schemeClr val="accent3"/>
          </a:effectRef>
          <a:fontRef idx="minor">
            <a:schemeClr val="dk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10" name="Titel 17"/>
          <p:cNvSpPr txBox="1">
            <a:spLocks/>
          </p:cNvSpPr>
          <p:nvPr userDrawn="1"/>
        </p:nvSpPr>
        <p:spPr>
          <a:xfrm>
            <a:off x="4724786" y="1700808"/>
            <a:ext cx="4419214" cy="432000"/>
          </a:xfrm>
          <a:prstGeom prst="rect">
            <a:avLst/>
          </a:prstGeom>
          <a:ln>
            <a:solidFill>
              <a:srgbClr val="7AB800"/>
            </a:solidFill>
          </a:ln>
        </p:spPr>
        <p:style>
          <a:lnRef idx="2">
            <a:schemeClr val="accent3"/>
          </a:lnRef>
          <a:fillRef idx="1">
            <a:schemeClr val="lt1"/>
          </a:fillRef>
          <a:effectRef idx="0">
            <a:schemeClr val="accent3"/>
          </a:effectRef>
          <a:fontRef idx="minor">
            <a:schemeClr val="dk1"/>
          </a:fontRef>
        </p:style>
        <p:txBody>
          <a:bodyPr vert="horz" lIns="91440" tIns="36000" rIns="91440" bIns="72000" rtlCol="0" anchor="ctr" anchorCtr="0">
            <a:normAutofit/>
          </a:bodyPr>
          <a:lstStyle>
            <a:defPPr>
              <a:defRPr lang="de-DE"/>
            </a:defPPr>
            <a:lvl1pPr marL="88900">
              <a:spcBef>
                <a:spcPct val="0"/>
              </a:spcBef>
              <a:buNone/>
              <a:defRPr>
                <a:solidFill>
                  <a:prstClr val="white"/>
                </a:solidFill>
                <a:latin typeface="Arial"/>
                <a:cs typeface="Arial"/>
              </a:defRPr>
            </a:lvl1pPr>
          </a:lstStyle>
          <a:p>
            <a:pPr lvl="0"/>
            <a:endParaRPr lang="de-DE" dirty="0"/>
          </a:p>
        </p:txBody>
      </p:sp>
      <p:sp>
        <p:nvSpPr>
          <p:cNvPr id="3" name="Titel 17"/>
          <p:cNvSpPr txBox="1">
            <a:spLocks/>
          </p:cNvSpPr>
          <p:nvPr userDrawn="1"/>
        </p:nvSpPr>
        <p:spPr>
          <a:xfrm>
            <a:off x="468313" y="271463"/>
            <a:ext cx="8712000" cy="432000"/>
          </a:xfrm>
          <a:prstGeom prst="rect">
            <a:avLst/>
          </a:prstGeom>
          <a:solidFill>
            <a:srgbClr val="7AB800"/>
          </a:solidFill>
          <a:ln w="9525" cap="flat" cmpd="sng" algn="ctr">
            <a:noFill/>
            <a:prstDash val="solid"/>
          </a:ln>
          <a:effectLst/>
        </p:spPr>
        <p:style>
          <a:lnRef idx="1">
            <a:schemeClr val="accent1"/>
          </a:lnRef>
          <a:fillRef idx="3">
            <a:schemeClr val="accent1"/>
          </a:fillRef>
          <a:effectRef idx="2">
            <a:schemeClr val="accent1"/>
          </a:effectRef>
          <a:fontRef idx="minor">
            <a:schemeClr val="lt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4" name="Titel 1"/>
          <p:cNvSpPr>
            <a:spLocks noGrp="1"/>
          </p:cNvSpPr>
          <p:nvPr>
            <p:ph type="title" hasCustomPrompt="1"/>
          </p:nvPr>
        </p:nvSpPr>
        <p:spPr>
          <a:xfrm>
            <a:off x="468314" y="272904"/>
            <a:ext cx="8711999" cy="430559"/>
          </a:xfrm>
          <a:prstGeom prst="rect">
            <a:avLst/>
          </a:prstGeom>
        </p:spPr>
        <p:txBody>
          <a:bodyPr lIns="90000" tIns="72000" rIns="90000" bIns="46800" anchor="t" anchorCtr="0">
            <a:normAutofit/>
          </a:bodyPr>
          <a:lstStyle>
            <a:lvl1pPr marL="108000" algn="l">
              <a:defRPr sz="1800" u="none">
                <a:solidFill>
                  <a:schemeClr val="bg1"/>
                </a:solidFill>
                <a:latin typeface="Arial" panose="020B0604020202020204" pitchFamily="34" charset="0"/>
                <a:cs typeface="Arial" panose="020B0604020202020204" pitchFamily="34" charset="0"/>
              </a:defRPr>
            </a:lvl1pPr>
          </a:lstStyle>
          <a:p>
            <a:r>
              <a:rPr lang="de-DE" dirty="0"/>
              <a:t>Bachelorarbeit</a:t>
            </a:r>
          </a:p>
        </p:txBody>
      </p:sp>
      <p:sp>
        <p:nvSpPr>
          <p:cNvPr id="6" name="Rechteck 5"/>
          <p:cNvSpPr/>
          <p:nvPr userDrawn="1"/>
        </p:nvSpPr>
        <p:spPr>
          <a:xfrm>
            <a:off x="468314" y="1732142"/>
            <a:ext cx="4256471" cy="369332"/>
          </a:xfrm>
          <a:prstGeom prst="rect">
            <a:avLst/>
          </a:prstGeom>
        </p:spPr>
        <p:txBody>
          <a:bodyPr wrap="square">
            <a:spAutoFit/>
          </a:bodyPr>
          <a:lstStyle/>
          <a:p>
            <a:r>
              <a:rPr lang="de-DE" sz="1800" dirty="0">
                <a:solidFill>
                  <a:srgbClr val="7AB800"/>
                </a:solidFill>
                <a:latin typeface="Arial" panose="020B0604020202020204" pitchFamily="34" charset="0"/>
                <a:cs typeface="Arial" panose="020B0604020202020204" pitchFamily="34" charset="0"/>
              </a:rPr>
              <a:t>Hintergrund</a:t>
            </a:r>
          </a:p>
        </p:txBody>
      </p:sp>
      <p:sp>
        <p:nvSpPr>
          <p:cNvPr id="7" name="Rechteck 6"/>
          <p:cNvSpPr/>
          <p:nvPr userDrawn="1"/>
        </p:nvSpPr>
        <p:spPr>
          <a:xfrm>
            <a:off x="4724785" y="1732142"/>
            <a:ext cx="4256471" cy="369332"/>
          </a:xfrm>
          <a:prstGeom prst="rect">
            <a:avLst/>
          </a:prstGeom>
        </p:spPr>
        <p:txBody>
          <a:bodyPr wrap="square">
            <a:spAutoFit/>
          </a:bodyPr>
          <a:lstStyle/>
          <a:p>
            <a:r>
              <a:rPr lang="de-DE" sz="1800" dirty="0">
                <a:solidFill>
                  <a:srgbClr val="7AB800"/>
                </a:solidFill>
                <a:latin typeface="Arial" panose="020B0604020202020204" pitchFamily="34" charset="0"/>
                <a:cs typeface="Arial" panose="020B0604020202020204" pitchFamily="34" charset="0"/>
              </a:rPr>
              <a:t>Eckpunkte</a:t>
            </a:r>
          </a:p>
        </p:txBody>
      </p:sp>
      <p:sp>
        <p:nvSpPr>
          <p:cNvPr id="11" name="Titel 17"/>
          <p:cNvSpPr txBox="1">
            <a:spLocks/>
          </p:cNvSpPr>
          <p:nvPr userDrawn="1"/>
        </p:nvSpPr>
        <p:spPr>
          <a:xfrm>
            <a:off x="4724785" y="4494644"/>
            <a:ext cx="4419214" cy="432000"/>
          </a:xfrm>
          <a:prstGeom prst="rect">
            <a:avLst/>
          </a:prstGeom>
          <a:ln>
            <a:solidFill>
              <a:srgbClr val="7AB800"/>
            </a:solidFill>
          </a:ln>
        </p:spPr>
        <p:style>
          <a:lnRef idx="2">
            <a:schemeClr val="accent3"/>
          </a:lnRef>
          <a:fillRef idx="1">
            <a:schemeClr val="lt1"/>
          </a:fillRef>
          <a:effectRef idx="0">
            <a:schemeClr val="accent3"/>
          </a:effectRef>
          <a:fontRef idx="minor">
            <a:schemeClr val="dk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12" name="Rechteck 11"/>
          <p:cNvSpPr/>
          <p:nvPr userDrawn="1"/>
        </p:nvSpPr>
        <p:spPr>
          <a:xfrm>
            <a:off x="4724786" y="4525978"/>
            <a:ext cx="4256471" cy="369332"/>
          </a:xfrm>
          <a:prstGeom prst="rect">
            <a:avLst/>
          </a:prstGeom>
        </p:spPr>
        <p:txBody>
          <a:bodyPr wrap="square">
            <a:spAutoFit/>
          </a:bodyPr>
          <a:lstStyle/>
          <a:p>
            <a:r>
              <a:rPr lang="de-DE" sz="1800" dirty="0">
                <a:solidFill>
                  <a:srgbClr val="7AB800"/>
                </a:solidFill>
                <a:latin typeface="Arial" panose="020B0604020202020204" pitchFamily="34" charset="0"/>
                <a:cs typeface="Arial" panose="020B0604020202020204" pitchFamily="34" charset="0"/>
              </a:rPr>
              <a:t>Voraussetzungen</a:t>
            </a:r>
          </a:p>
        </p:txBody>
      </p:sp>
    </p:spTree>
    <p:extLst>
      <p:ext uri="{BB962C8B-B14F-4D97-AF65-F5344CB8AC3E}">
        <p14:creationId xmlns:p14="http://schemas.microsoft.com/office/powerpoint/2010/main" val="42719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zweizeilig + grüner Balken">
    <p:spTree>
      <p:nvGrpSpPr>
        <p:cNvPr id="1" name=""/>
        <p:cNvGrpSpPr/>
        <p:nvPr/>
      </p:nvGrpSpPr>
      <p:grpSpPr>
        <a:xfrm>
          <a:off x="0" y="0"/>
          <a:ext cx="0" cy="0"/>
          <a:chOff x="0" y="0"/>
          <a:chExt cx="0" cy="0"/>
        </a:xfrm>
      </p:grpSpPr>
      <p:sp>
        <p:nvSpPr>
          <p:cNvPr id="7" name="Titel 17"/>
          <p:cNvSpPr txBox="1">
            <a:spLocks/>
          </p:cNvSpPr>
          <p:nvPr userDrawn="1"/>
        </p:nvSpPr>
        <p:spPr>
          <a:xfrm>
            <a:off x="468313" y="271463"/>
            <a:ext cx="8712000" cy="720000"/>
          </a:xfrm>
          <a:prstGeom prst="rect">
            <a:avLst/>
          </a:prstGeom>
          <a:solidFill>
            <a:srgbClr val="7AB800"/>
          </a:solidFill>
          <a:ln w="9525" cap="flat" cmpd="sng" algn="ctr">
            <a:noFill/>
            <a:prstDash val="solid"/>
          </a:ln>
          <a:effectLst/>
        </p:spPr>
        <p:style>
          <a:lnRef idx="1">
            <a:schemeClr val="accent1"/>
          </a:lnRef>
          <a:fillRef idx="3">
            <a:schemeClr val="accent1"/>
          </a:fillRef>
          <a:effectRef idx="2">
            <a:schemeClr val="accent1"/>
          </a:effectRef>
          <a:fontRef idx="minor">
            <a:schemeClr val="lt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8" name="Titel 1"/>
          <p:cNvSpPr>
            <a:spLocks noGrp="1"/>
          </p:cNvSpPr>
          <p:nvPr>
            <p:ph type="title" hasCustomPrompt="1"/>
          </p:nvPr>
        </p:nvSpPr>
        <p:spPr>
          <a:xfrm>
            <a:off x="468314" y="272904"/>
            <a:ext cx="8711999" cy="718559"/>
          </a:xfrm>
          <a:prstGeom prst="rect">
            <a:avLst/>
          </a:prstGeom>
        </p:spPr>
        <p:txBody>
          <a:bodyPr lIns="90000" tIns="72000" rIns="90000" bIns="46800" anchor="t" anchorCtr="0">
            <a:normAutofit/>
          </a:bodyPr>
          <a:lstStyle>
            <a:lvl1pPr marL="108000" algn="l">
              <a:defRPr sz="1800" u="none">
                <a:solidFill>
                  <a:schemeClr val="bg1"/>
                </a:solidFill>
                <a:latin typeface="Arial" panose="020B0604020202020204" pitchFamily="34" charset="0"/>
                <a:cs typeface="Arial" panose="020B0604020202020204" pitchFamily="34" charset="0"/>
              </a:defRPr>
            </a:lvl1pPr>
          </a:lstStyle>
          <a:p>
            <a:r>
              <a:rPr lang="de-DE" dirty="0"/>
              <a:t>Headline</a:t>
            </a:r>
            <a:br>
              <a:rPr lang="de-DE" dirty="0"/>
            </a:br>
            <a:r>
              <a:rPr lang="de-DE" dirty="0"/>
              <a:t>zweizeilig</a:t>
            </a:r>
          </a:p>
        </p:txBody>
      </p:sp>
    </p:spTree>
    <p:extLst>
      <p:ext uri="{BB962C8B-B14F-4D97-AF65-F5344CB8AC3E}">
        <p14:creationId xmlns:p14="http://schemas.microsoft.com/office/powerpoint/2010/main" val="2114118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940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 grüner Balken">
    <p:spTree>
      <p:nvGrpSpPr>
        <p:cNvPr id="1" name=""/>
        <p:cNvGrpSpPr/>
        <p:nvPr/>
      </p:nvGrpSpPr>
      <p:grpSpPr>
        <a:xfrm>
          <a:off x="0" y="0"/>
          <a:ext cx="0" cy="0"/>
          <a:chOff x="0" y="0"/>
          <a:chExt cx="0" cy="0"/>
        </a:xfrm>
      </p:grpSpPr>
      <p:sp>
        <p:nvSpPr>
          <p:cNvPr id="4" name="Titel 17"/>
          <p:cNvSpPr txBox="1">
            <a:spLocks/>
          </p:cNvSpPr>
          <p:nvPr userDrawn="1"/>
        </p:nvSpPr>
        <p:spPr>
          <a:xfrm>
            <a:off x="468313" y="271463"/>
            <a:ext cx="8712000" cy="432000"/>
          </a:xfrm>
          <a:prstGeom prst="rect">
            <a:avLst/>
          </a:prstGeom>
          <a:solidFill>
            <a:srgbClr val="7AB800"/>
          </a:solidFill>
          <a:ln w="9525" cap="flat" cmpd="sng" algn="ctr">
            <a:noFill/>
            <a:prstDash val="solid"/>
          </a:ln>
          <a:effectLst/>
        </p:spPr>
        <p:style>
          <a:lnRef idx="1">
            <a:schemeClr val="accent1"/>
          </a:lnRef>
          <a:fillRef idx="3">
            <a:schemeClr val="accent1"/>
          </a:fillRef>
          <a:effectRef idx="2">
            <a:schemeClr val="accent1"/>
          </a:effectRef>
          <a:fontRef idx="minor">
            <a:schemeClr val="lt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6" name="Titel 1"/>
          <p:cNvSpPr>
            <a:spLocks noGrp="1"/>
          </p:cNvSpPr>
          <p:nvPr>
            <p:ph type="title" hasCustomPrompt="1"/>
          </p:nvPr>
        </p:nvSpPr>
        <p:spPr>
          <a:xfrm>
            <a:off x="468314" y="272904"/>
            <a:ext cx="8711999" cy="430559"/>
          </a:xfrm>
          <a:prstGeom prst="rect">
            <a:avLst/>
          </a:prstGeom>
        </p:spPr>
        <p:txBody>
          <a:bodyPr lIns="90000" tIns="72000" rIns="90000" bIns="46800" anchor="t" anchorCtr="0">
            <a:normAutofit/>
          </a:bodyPr>
          <a:lstStyle>
            <a:lvl1pPr marL="108000" algn="l">
              <a:defRPr sz="1800" u="none">
                <a:solidFill>
                  <a:schemeClr val="bg1"/>
                </a:solidFill>
                <a:latin typeface="Arial" panose="020B0604020202020204" pitchFamily="34" charset="0"/>
                <a:cs typeface="Arial" panose="020B0604020202020204" pitchFamily="34" charset="0"/>
              </a:defRPr>
            </a:lvl1pPr>
          </a:lstStyle>
          <a:p>
            <a:r>
              <a:rPr lang="de-DE" dirty="0"/>
              <a:t>Bachelorarbeit</a:t>
            </a:r>
          </a:p>
        </p:txBody>
      </p:sp>
    </p:spTree>
    <p:extLst>
      <p:ext uri="{BB962C8B-B14F-4D97-AF65-F5344CB8AC3E}">
        <p14:creationId xmlns:p14="http://schemas.microsoft.com/office/powerpoint/2010/main" val="903398540"/>
      </p:ext>
    </p:extLst>
  </p:cSld>
  <p:clrMapOvr>
    <a:masterClrMapping/>
  </p:clrMapOvr>
  <p:extLst mod="1">
    <p:ext uri="{DCECCB84-F9BA-43D5-87BE-67443E8EF086}">
      <p15:sldGuideLst xmlns:p15="http://schemas.microsoft.com/office/powerpoint/2012/main">
        <p15:guide id="1" orient="horz" pos="2115">
          <p15:clr>
            <a:srgbClr val="FBAE40"/>
          </p15:clr>
        </p15:guide>
        <p15:guide id="2" pos="2857">
          <p15:clr>
            <a:srgbClr val="FBAE40"/>
          </p15:clr>
        </p15:guide>
        <p15:guide id="3" orient="horz" pos="3838">
          <p15:clr>
            <a:srgbClr val="FBAE40"/>
          </p15:clr>
        </p15:guide>
        <p15:guide id="4" orient="horz" pos="4178">
          <p15:clr>
            <a:srgbClr val="FBAE40"/>
          </p15:clr>
        </p15:guide>
        <p15:guide id="5" orient="horz" pos="2183">
          <p15:clr>
            <a:srgbClr val="FBAE40"/>
          </p15:clr>
        </p15:guide>
        <p15:guide id="6" orient="horz" pos="504">
          <p15:clr>
            <a:srgbClr val="FBAE40"/>
          </p15:clr>
        </p15:guide>
        <p15:guide id="7" pos="3061">
          <p15:clr>
            <a:srgbClr val="FBAE40"/>
          </p15:clr>
        </p15:guide>
        <p15:guide id="8" pos="5420">
          <p15:clr>
            <a:srgbClr val="FBAE40"/>
          </p15:clr>
        </p15:guide>
        <p15:guide id="9" pos="4672">
          <p15:clr>
            <a:srgbClr val="FBAE40"/>
          </p15:clr>
        </p15:guide>
        <p15:guide id="10" pos="4604">
          <p15:clr>
            <a:srgbClr val="FBAE40"/>
          </p15:clr>
        </p15:guide>
        <p15:guide id="11" pos="544">
          <p15:clr>
            <a:srgbClr val="FBAE40"/>
          </p15:clr>
        </p15:guide>
        <p15:guide id="12" pos="295">
          <p15:clr>
            <a:srgbClr val="FBAE40"/>
          </p15:clr>
        </p15:guide>
        <p15:guide id="13" orient="horz" pos="377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zweizeilig + grüner Balken">
    <p:spTree>
      <p:nvGrpSpPr>
        <p:cNvPr id="1" name=""/>
        <p:cNvGrpSpPr/>
        <p:nvPr/>
      </p:nvGrpSpPr>
      <p:grpSpPr>
        <a:xfrm>
          <a:off x="0" y="0"/>
          <a:ext cx="0" cy="0"/>
          <a:chOff x="0" y="0"/>
          <a:chExt cx="0" cy="0"/>
        </a:xfrm>
      </p:grpSpPr>
      <p:sp>
        <p:nvSpPr>
          <p:cNvPr id="2" name="Titel 17"/>
          <p:cNvSpPr txBox="1">
            <a:spLocks/>
          </p:cNvSpPr>
          <p:nvPr userDrawn="1"/>
        </p:nvSpPr>
        <p:spPr>
          <a:xfrm>
            <a:off x="468313" y="271463"/>
            <a:ext cx="8712000" cy="720000"/>
          </a:xfrm>
          <a:prstGeom prst="rect">
            <a:avLst/>
          </a:prstGeom>
          <a:solidFill>
            <a:srgbClr val="7AB800"/>
          </a:solidFill>
          <a:ln w="9525" cap="flat" cmpd="sng" algn="ctr">
            <a:noFill/>
            <a:prstDash val="solid"/>
          </a:ln>
          <a:effectLst/>
        </p:spPr>
        <p:style>
          <a:lnRef idx="1">
            <a:schemeClr val="accent1"/>
          </a:lnRef>
          <a:fillRef idx="3">
            <a:schemeClr val="accent1"/>
          </a:fillRef>
          <a:effectRef idx="2">
            <a:schemeClr val="accent1"/>
          </a:effectRef>
          <a:fontRef idx="minor">
            <a:schemeClr val="lt1"/>
          </a:fontRef>
        </p:style>
        <p:txBody>
          <a:bodyPr vert="horz" lIns="91440" tIns="36000" rIns="91440" bIns="72000" rtlCol="0" anchor="ctr" anchorCtr="0">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88900" algn="l" defTabSz="457200"/>
            <a:endParaRPr lang="de-DE" sz="1800" dirty="0">
              <a:solidFill>
                <a:prstClr val="white"/>
              </a:solidFill>
              <a:latin typeface="Arial"/>
              <a:cs typeface="Arial"/>
            </a:endParaRPr>
          </a:p>
        </p:txBody>
      </p:sp>
      <p:sp>
        <p:nvSpPr>
          <p:cNvPr id="3" name="Titel 1"/>
          <p:cNvSpPr>
            <a:spLocks noGrp="1"/>
          </p:cNvSpPr>
          <p:nvPr>
            <p:ph type="title" hasCustomPrompt="1"/>
          </p:nvPr>
        </p:nvSpPr>
        <p:spPr>
          <a:xfrm>
            <a:off x="468314" y="272904"/>
            <a:ext cx="8711999" cy="718559"/>
          </a:xfrm>
          <a:prstGeom prst="rect">
            <a:avLst/>
          </a:prstGeom>
        </p:spPr>
        <p:txBody>
          <a:bodyPr lIns="90000" tIns="72000" rIns="90000" bIns="46800" anchor="t" anchorCtr="0">
            <a:normAutofit/>
          </a:bodyPr>
          <a:lstStyle>
            <a:lvl1pPr marL="108000" algn="l">
              <a:defRPr sz="1800" u="none">
                <a:solidFill>
                  <a:schemeClr val="bg1"/>
                </a:solidFill>
                <a:latin typeface="Arial" panose="020B0604020202020204" pitchFamily="34" charset="0"/>
                <a:cs typeface="Arial" panose="020B0604020202020204" pitchFamily="34" charset="0"/>
              </a:defRPr>
            </a:lvl1pPr>
          </a:lstStyle>
          <a:p>
            <a:r>
              <a:rPr lang="de-DE" dirty="0"/>
              <a:t>Headline</a:t>
            </a:r>
            <a:br>
              <a:rPr lang="de-DE" dirty="0"/>
            </a:br>
            <a:r>
              <a:rPr lang="de-DE" dirty="0"/>
              <a:t>zweizeilig</a:t>
            </a:r>
          </a:p>
        </p:txBody>
      </p:sp>
    </p:spTree>
    <p:extLst>
      <p:ext uri="{BB962C8B-B14F-4D97-AF65-F5344CB8AC3E}">
        <p14:creationId xmlns:p14="http://schemas.microsoft.com/office/powerpoint/2010/main" val="511048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12474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1.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313"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68313" y="1568450"/>
            <a:ext cx="8229600" cy="4524845"/>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Rechteck 13"/>
          <p:cNvSpPr/>
          <p:nvPr userDrawn="1"/>
        </p:nvSpPr>
        <p:spPr>
          <a:xfrm>
            <a:off x="468312" y="6093296"/>
            <a:ext cx="8675688" cy="666427"/>
          </a:xfrm>
          <a:prstGeom prst="rect">
            <a:avLst/>
          </a:prstGeom>
          <a:solidFill>
            <a:srgbClr val="FFFFFF"/>
          </a:solidFill>
          <a:ln>
            <a:noFill/>
          </a:ln>
          <a:effectLst>
            <a:outerShdw blurRad="95250" dist="50800" dir="8700000" algn="tl" rotWithShape="0">
              <a:prstClr val="black">
                <a:alpha val="3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prstClr val="white"/>
              </a:solidFill>
            </a:endParaRPr>
          </a:p>
        </p:txBody>
      </p:sp>
      <p:sp>
        <p:nvSpPr>
          <p:cNvPr id="15" name="Textfeld 14"/>
          <p:cNvSpPr txBox="1"/>
          <p:nvPr userDrawn="1"/>
        </p:nvSpPr>
        <p:spPr>
          <a:xfrm>
            <a:off x="584199" y="6154700"/>
            <a:ext cx="6252437" cy="738664"/>
          </a:xfrm>
          <a:prstGeom prst="rect">
            <a:avLst/>
          </a:prstGeom>
          <a:noFill/>
        </p:spPr>
        <p:txBody>
          <a:bodyPr wrap="square" rtlCol="0">
            <a:spAutoFit/>
          </a:bodyPr>
          <a:lstStyle/>
          <a:p>
            <a:r>
              <a:rPr lang="de-DE" sz="1050" b="1" dirty="0">
                <a:solidFill>
                  <a:srgbClr val="13225B"/>
                </a:solidFill>
                <a:latin typeface="Arial"/>
                <a:cs typeface="Arial"/>
              </a:rPr>
              <a:t>Kontakt </a:t>
            </a:r>
          </a:p>
          <a:p>
            <a:r>
              <a:rPr lang="de-DE" sz="1050" dirty="0">
                <a:solidFill>
                  <a:srgbClr val="13225B"/>
                </a:solidFill>
                <a:latin typeface="Arial"/>
                <a:cs typeface="Arial"/>
              </a:rPr>
              <a:t>LSM: Dr.-Ing. Sebastian Burgmann | W.11.30 </a:t>
            </a:r>
            <a:r>
              <a:rPr lang="de-DE" sz="1050" baseline="0" dirty="0">
                <a:solidFill>
                  <a:srgbClr val="13225B"/>
                </a:solidFill>
                <a:latin typeface="Arial"/>
                <a:cs typeface="Arial"/>
              </a:rPr>
              <a:t> </a:t>
            </a:r>
            <a:r>
              <a:rPr lang="de-DE" sz="1050" dirty="0">
                <a:solidFill>
                  <a:srgbClr val="13225B"/>
                </a:solidFill>
                <a:latin typeface="Arial"/>
                <a:cs typeface="Arial"/>
              </a:rPr>
              <a:t>| 0202 439 3903</a:t>
            </a:r>
            <a:r>
              <a:rPr lang="de-DE" sz="1050" baseline="0" dirty="0">
                <a:solidFill>
                  <a:srgbClr val="13225B"/>
                </a:solidFill>
                <a:latin typeface="Arial"/>
                <a:cs typeface="Arial"/>
              </a:rPr>
              <a:t> </a:t>
            </a:r>
            <a:r>
              <a:rPr lang="de-DE" sz="1050" dirty="0">
                <a:solidFill>
                  <a:srgbClr val="13225B"/>
                </a:solidFill>
                <a:latin typeface="Arial"/>
                <a:cs typeface="Arial"/>
              </a:rPr>
              <a:t>| burgmann@uni-wuppertal.de</a:t>
            </a:r>
          </a:p>
          <a:p>
            <a:pPr marL="0" marR="0" indent="0" algn="l" defTabSz="457200" rtl="0" eaLnBrk="1" fontAlgn="auto" latinLnBrk="0" hangingPunct="1">
              <a:lnSpc>
                <a:spcPct val="100000"/>
              </a:lnSpc>
              <a:spcBef>
                <a:spcPts val="0"/>
              </a:spcBef>
              <a:spcAft>
                <a:spcPts val="0"/>
              </a:spcAft>
              <a:buClrTx/>
              <a:buSzTx/>
              <a:buFontTx/>
              <a:buNone/>
              <a:tabLst/>
              <a:defRPr/>
            </a:pPr>
            <a:r>
              <a:rPr lang="de-DE" sz="1050" dirty="0">
                <a:solidFill>
                  <a:srgbClr val="13225B"/>
                </a:solidFill>
                <a:latin typeface="Arial"/>
                <a:cs typeface="Arial"/>
              </a:rPr>
              <a:t>EVT: Marlon Koralewicz</a:t>
            </a:r>
            <a:r>
              <a:rPr lang="de-DE" sz="1050" baseline="0" dirty="0">
                <a:solidFill>
                  <a:srgbClr val="13225B"/>
                </a:solidFill>
                <a:latin typeface="Arial"/>
                <a:cs typeface="Arial"/>
              </a:rPr>
              <a:t> </a:t>
            </a:r>
            <a:r>
              <a:rPr lang="de-DE" sz="1050" dirty="0">
                <a:solidFill>
                  <a:srgbClr val="13225B"/>
                </a:solidFill>
                <a:latin typeface="Arial"/>
                <a:cs typeface="Arial"/>
              </a:rPr>
              <a:t>| FG 02.13</a:t>
            </a:r>
            <a:r>
              <a:rPr lang="de-DE" sz="1050" baseline="0" dirty="0">
                <a:solidFill>
                  <a:srgbClr val="13225B"/>
                </a:solidFill>
                <a:latin typeface="Arial"/>
                <a:cs typeface="Arial"/>
              </a:rPr>
              <a:t> </a:t>
            </a:r>
            <a:r>
              <a:rPr lang="de-DE" sz="1050" dirty="0">
                <a:solidFill>
                  <a:srgbClr val="13225B"/>
                </a:solidFill>
                <a:latin typeface="Arial"/>
                <a:cs typeface="Arial"/>
              </a:rPr>
              <a:t>| 0202 439 1964</a:t>
            </a:r>
            <a:r>
              <a:rPr lang="de-DE" sz="1050" baseline="0" dirty="0">
                <a:solidFill>
                  <a:srgbClr val="13225B"/>
                </a:solidFill>
                <a:latin typeface="Arial"/>
                <a:cs typeface="Arial"/>
              </a:rPr>
              <a:t> </a:t>
            </a:r>
            <a:r>
              <a:rPr lang="de-DE" sz="1050" dirty="0">
                <a:solidFill>
                  <a:srgbClr val="13225B"/>
                </a:solidFill>
                <a:latin typeface="Arial"/>
                <a:cs typeface="Arial"/>
              </a:rPr>
              <a:t>| marlon.koralewicz@uni-wuppertal.de </a:t>
            </a:r>
          </a:p>
          <a:p>
            <a:r>
              <a:rPr lang="de-DE" sz="1050" dirty="0">
                <a:solidFill>
                  <a:srgbClr val="13225B"/>
                </a:solidFill>
                <a:latin typeface="Arial"/>
                <a:cs typeface="Arial"/>
              </a:rPr>
              <a:t> </a:t>
            </a:r>
          </a:p>
        </p:txBody>
      </p:sp>
      <p:pic>
        <p:nvPicPr>
          <p:cNvPr id="16" name="Picture 2" descr="C:\Users\admin\Documents\01 LSM -Verwaltung\01 Verwaltung\Logo LSM.png"/>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l="45150"/>
          <a:stretch/>
        </p:blipFill>
        <p:spPr bwMode="auto">
          <a:xfrm>
            <a:off x="7321550" y="6134208"/>
            <a:ext cx="1709159" cy="584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97694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hteck 10"/>
          <p:cNvSpPr/>
          <p:nvPr/>
        </p:nvSpPr>
        <p:spPr>
          <a:xfrm>
            <a:off x="-12192" y="0"/>
            <a:ext cx="9156700" cy="6857999"/>
          </a:xfrm>
          <a:prstGeom prst="rect">
            <a:avLst/>
          </a:prstGeom>
          <a:gradFill flip="none" rotWithShape="1">
            <a:gsLst>
              <a:gs pos="0">
                <a:srgbClr val="818C98">
                  <a:alpha val="75000"/>
                </a:srgbClr>
              </a:gs>
              <a:gs pos="100000">
                <a:schemeClr val="bg1">
                  <a:lumMod val="95000"/>
                  <a:alpha val="73000"/>
                </a:schemeClr>
              </a:gs>
              <a:gs pos="51000">
                <a:schemeClr val="bg1"/>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de-DE">
              <a:solidFill>
                <a:srgbClr val="FFFFFF"/>
              </a:solidFill>
              <a:ea typeface="ＭＳ Ｐゴシック" charset="-128"/>
              <a:cs typeface="ＭＳ Ｐゴシック" charset="-128"/>
            </a:endParaRPr>
          </a:p>
        </p:txBody>
      </p:sp>
      <p:sp>
        <p:nvSpPr>
          <p:cNvPr id="2" name="Titelplatzhalter 1"/>
          <p:cNvSpPr>
            <a:spLocks noGrp="1"/>
          </p:cNvSpPr>
          <p:nvPr>
            <p:ph type="title"/>
          </p:nvPr>
        </p:nvSpPr>
        <p:spPr>
          <a:xfrm>
            <a:off x="468313"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68313" y="156845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Bild 11" descr="Logo_BUW-1.Weiss-01.png"/>
          <p:cNvPicPr>
            <a:picLocks noChangeAspect="1"/>
          </p:cNvPicPr>
          <p:nvPr/>
        </p:nvPicPr>
        <p:blipFill>
          <a:blip r:embed="rId5" cstate="email">
            <a:alphaModFix amt="30000"/>
            <a:extLst>
              <a:ext uri="{28A0092B-C50C-407E-A947-70E740481C1C}">
                <a14:useLocalDpi xmlns:a14="http://schemas.microsoft.com/office/drawing/2010/main"/>
              </a:ext>
            </a:extLst>
          </a:blip>
          <a:srcRect/>
          <a:stretch>
            <a:fillRect/>
          </a:stretch>
        </p:blipFill>
        <p:spPr bwMode="auto">
          <a:xfrm>
            <a:off x="6535656" y="944724"/>
            <a:ext cx="2606675" cy="4876800"/>
          </a:xfrm>
          <a:prstGeom prst="rect">
            <a:avLst/>
          </a:prstGeom>
          <a:noFill/>
          <a:ln w="9525">
            <a:noFill/>
            <a:miter lim="800000"/>
            <a:headEnd/>
            <a:tailEnd/>
          </a:ln>
        </p:spPr>
      </p:pic>
      <p:sp>
        <p:nvSpPr>
          <p:cNvPr id="7" name="Rechteck 6"/>
          <p:cNvSpPr/>
          <p:nvPr/>
        </p:nvSpPr>
        <p:spPr>
          <a:xfrm>
            <a:off x="7416316" y="6093296"/>
            <a:ext cx="1727684" cy="540060"/>
          </a:xfrm>
          <a:prstGeom prst="rect">
            <a:avLst/>
          </a:prstGeom>
          <a:solidFill>
            <a:srgbClr val="7DB423"/>
          </a:solidFill>
          <a:ln>
            <a:noFill/>
          </a:ln>
          <a:effectLst>
            <a:outerShdw blurRad="136525" dist="25400" dir="8520000" rotWithShape="0">
              <a:srgbClr val="000000">
                <a:alpha val="42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prstClr val="white"/>
              </a:solidFill>
            </a:endParaRPr>
          </a:p>
        </p:txBody>
      </p:sp>
      <p:pic>
        <p:nvPicPr>
          <p:cNvPr id="8" name="Bild 13" descr="BUW_Logo-weiss.png"/>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524328" y="6154700"/>
            <a:ext cx="1146086" cy="417590"/>
          </a:xfrm>
          <a:prstGeom prst="rect">
            <a:avLst/>
          </a:prstGeom>
        </p:spPr>
      </p:pic>
      <p:sp>
        <p:nvSpPr>
          <p:cNvPr id="10" name="Rechteck 9"/>
          <p:cNvSpPr/>
          <p:nvPr/>
        </p:nvSpPr>
        <p:spPr>
          <a:xfrm>
            <a:off x="468313" y="6093296"/>
            <a:ext cx="6840760" cy="540060"/>
          </a:xfrm>
          <a:prstGeom prst="rect">
            <a:avLst/>
          </a:prstGeom>
          <a:solidFill>
            <a:srgbClr val="FFFFFF"/>
          </a:solidFill>
          <a:ln>
            <a:noFill/>
          </a:ln>
          <a:effectLst>
            <a:outerShdw blurRad="95250" dist="50800" dir="8700000" algn="tl" rotWithShape="0">
              <a:prstClr val="black">
                <a:alpha val="3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prstClr val="white"/>
              </a:solidFill>
            </a:endParaRPr>
          </a:p>
        </p:txBody>
      </p:sp>
      <p:pic>
        <p:nvPicPr>
          <p:cNvPr id="12" name="Picture 2" descr="C:\Users\admin\Documents\01 LSM -Verwaltung\01 Verwaltung\Logo LSM.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265378" y="6093296"/>
            <a:ext cx="2878622" cy="540060"/>
          </a:xfrm>
          <a:prstGeom prst="rect">
            <a:avLst/>
          </a:prstGeom>
          <a:noFill/>
          <a:extLst>
            <a:ext uri="{909E8E84-426E-40DD-AFC4-6F175D3DCCD1}">
              <a14:hiddenFill xmlns:a14="http://schemas.microsoft.com/office/drawing/2010/main">
                <a:solidFill>
                  <a:srgbClr val="FFFFFF"/>
                </a:solidFill>
              </a14:hiddenFill>
            </a:ext>
          </a:extLst>
        </p:spPr>
      </p:pic>
      <p:sp>
        <p:nvSpPr>
          <p:cNvPr id="15" name="Textfeld 14"/>
          <p:cNvSpPr txBox="1"/>
          <p:nvPr userDrawn="1"/>
        </p:nvSpPr>
        <p:spPr>
          <a:xfrm>
            <a:off x="584200" y="6154700"/>
            <a:ext cx="5355951" cy="415498"/>
          </a:xfrm>
          <a:prstGeom prst="rect">
            <a:avLst/>
          </a:prstGeom>
          <a:noFill/>
        </p:spPr>
        <p:txBody>
          <a:bodyPr wrap="square" rtlCol="0">
            <a:spAutoFit/>
          </a:bodyPr>
          <a:lstStyle/>
          <a:p>
            <a:r>
              <a:rPr lang="de-DE" sz="1050" b="1" dirty="0">
                <a:solidFill>
                  <a:srgbClr val="13225B"/>
                </a:solidFill>
                <a:latin typeface="Arial"/>
                <a:cs typeface="Arial"/>
              </a:rPr>
              <a:t>Kontakt</a:t>
            </a:r>
          </a:p>
          <a:p>
            <a:r>
              <a:rPr lang="de-DE" sz="1050" dirty="0">
                <a:solidFill>
                  <a:srgbClr val="13225B"/>
                </a:solidFill>
                <a:latin typeface="Arial"/>
                <a:cs typeface="Arial"/>
              </a:rPr>
              <a:t>Dr.-Ing. Sebastian </a:t>
            </a:r>
            <a:r>
              <a:rPr lang="de-DE" sz="1050" dirty="0" err="1">
                <a:solidFill>
                  <a:srgbClr val="13225B"/>
                </a:solidFill>
                <a:latin typeface="Arial"/>
                <a:cs typeface="Arial"/>
              </a:rPr>
              <a:t>Burgmann</a:t>
            </a:r>
            <a:r>
              <a:rPr lang="de-DE" sz="1050" dirty="0">
                <a:solidFill>
                  <a:srgbClr val="13225B"/>
                </a:solidFill>
                <a:latin typeface="Arial"/>
                <a:cs typeface="Arial"/>
              </a:rPr>
              <a:t> | U.11.16 | 0202 439 3903</a:t>
            </a:r>
            <a:r>
              <a:rPr lang="de-DE" sz="1050" baseline="0" dirty="0">
                <a:solidFill>
                  <a:srgbClr val="13225B"/>
                </a:solidFill>
                <a:latin typeface="Arial"/>
                <a:cs typeface="Arial"/>
              </a:rPr>
              <a:t> </a:t>
            </a:r>
            <a:r>
              <a:rPr lang="de-DE" sz="1050" dirty="0">
                <a:solidFill>
                  <a:srgbClr val="13225B"/>
                </a:solidFill>
                <a:latin typeface="Arial"/>
                <a:cs typeface="Arial"/>
              </a:rPr>
              <a:t>| burgmann@uni-wuppertal.de </a:t>
            </a:r>
          </a:p>
        </p:txBody>
      </p:sp>
    </p:spTree>
    <p:extLst>
      <p:ext uri="{BB962C8B-B14F-4D97-AF65-F5344CB8AC3E}">
        <p14:creationId xmlns:p14="http://schemas.microsoft.com/office/powerpoint/2010/main" val="13458818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descr="C:\Users\admin\Documents\01 LSM -Verwaltung\01 Verwaltung\Logo LSM.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8184" y="112517"/>
            <a:ext cx="2915816" cy="547038"/>
          </a:xfrm>
          <a:prstGeom prst="rect">
            <a:avLst/>
          </a:prstGeom>
          <a:noFill/>
          <a:extLst>
            <a:ext uri="{909E8E84-426E-40DD-AFC4-6F175D3DCCD1}">
              <a14:hiddenFill xmlns:a14="http://schemas.microsoft.com/office/drawing/2010/main">
                <a:solidFill>
                  <a:srgbClr val="FFFFFF"/>
                </a:solidFill>
              </a14:hiddenFill>
            </a:ext>
          </a:extLst>
        </p:spPr>
      </p:pic>
      <p:cxnSp>
        <p:nvCxnSpPr>
          <p:cNvPr id="1027" name="Gerade Verbindung 12"/>
          <p:cNvCxnSpPr>
            <a:cxnSpLocks noChangeShapeType="1"/>
          </p:cNvCxnSpPr>
          <p:nvPr userDrawn="1"/>
        </p:nvCxnSpPr>
        <p:spPr bwMode="auto">
          <a:xfrm>
            <a:off x="-6350" y="755650"/>
            <a:ext cx="9163050" cy="1588"/>
          </a:xfrm>
          <a:prstGeom prst="line">
            <a:avLst/>
          </a:prstGeom>
          <a:noFill/>
          <a:ln w="25400">
            <a:solidFill>
              <a:srgbClr val="74B42F"/>
            </a:solidFill>
            <a:round/>
            <a:headEnd/>
            <a:tailEnd/>
          </a:ln>
          <a:extLst>
            <a:ext uri="{909E8E84-426E-40DD-AFC4-6F175D3DCCD1}">
              <a14:hiddenFill xmlns:a14="http://schemas.microsoft.com/office/drawing/2010/main">
                <a:noFill/>
              </a14:hiddenFill>
            </a:ext>
          </a:extLst>
        </p:spPr>
      </p:cxnSp>
      <p:sp>
        <p:nvSpPr>
          <p:cNvPr id="100363" name="Text Box 11"/>
          <p:cNvSpPr txBox="1">
            <a:spLocks noChangeArrowheads="1"/>
          </p:cNvSpPr>
          <p:nvPr/>
        </p:nvSpPr>
        <p:spPr bwMode="auto">
          <a:xfrm>
            <a:off x="3644652" y="486197"/>
            <a:ext cx="762000" cy="138113"/>
          </a:xfrm>
          <a:prstGeom prst="rect">
            <a:avLst/>
          </a:prstGeom>
          <a:noFill/>
          <a:ln w="9525">
            <a:noFill/>
            <a:miter lim="800000"/>
            <a:headEnd/>
            <a:tailEnd/>
          </a:ln>
          <a:effectLst/>
        </p:spPr>
        <p:txBody>
          <a:bodyPr lIns="0" tIns="0" rIns="0" bIns="0">
            <a:spAutoFit/>
          </a:bodyPr>
          <a:lstStyle>
            <a:lvl1pPr defTabSz="817563" eaLnBrk="0" hangingPunct="0">
              <a:defRPr sz="6000">
                <a:solidFill>
                  <a:schemeClr val="tx1"/>
                </a:solidFill>
                <a:latin typeface="Times" charset="0"/>
                <a:ea typeface="ＭＳ Ｐゴシック" charset="0"/>
                <a:cs typeface="ＭＳ Ｐゴシック" charset="0"/>
              </a:defRPr>
            </a:lvl1pPr>
            <a:lvl2pPr marL="37931725" indent="-37474525" defTabSz="817563" eaLnBrk="0" hangingPunct="0">
              <a:defRPr sz="6000">
                <a:solidFill>
                  <a:schemeClr val="tx1"/>
                </a:solidFill>
                <a:latin typeface="Times" charset="0"/>
                <a:ea typeface="ＭＳ Ｐゴシック" charset="0"/>
              </a:defRPr>
            </a:lvl2pPr>
            <a:lvl3pPr eaLnBrk="0" hangingPunct="0">
              <a:defRPr sz="6000">
                <a:solidFill>
                  <a:schemeClr val="tx1"/>
                </a:solidFill>
                <a:latin typeface="Times" charset="0"/>
                <a:ea typeface="ＭＳ Ｐゴシック" charset="0"/>
              </a:defRPr>
            </a:lvl3pPr>
            <a:lvl4pPr eaLnBrk="0" hangingPunct="0">
              <a:defRPr sz="6000">
                <a:solidFill>
                  <a:schemeClr val="tx1"/>
                </a:solidFill>
                <a:latin typeface="Times" charset="0"/>
                <a:ea typeface="ＭＳ Ｐゴシック" charset="0"/>
              </a:defRPr>
            </a:lvl4pPr>
            <a:lvl5pPr eaLnBrk="0" hangingPunct="0">
              <a:defRPr sz="6000">
                <a:solidFill>
                  <a:schemeClr val="tx1"/>
                </a:solidFill>
                <a:latin typeface="Times" charset="0"/>
                <a:ea typeface="ＭＳ Ｐゴシック" charset="0"/>
              </a:defRPr>
            </a:lvl5pPr>
            <a:lvl6pPr marL="457200" eaLnBrk="0" fontAlgn="base" hangingPunct="0">
              <a:spcBef>
                <a:spcPct val="0"/>
              </a:spcBef>
              <a:spcAft>
                <a:spcPct val="0"/>
              </a:spcAft>
              <a:defRPr sz="6000">
                <a:solidFill>
                  <a:schemeClr val="tx1"/>
                </a:solidFill>
                <a:latin typeface="Times" charset="0"/>
                <a:ea typeface="ＭＳ Ｐゴシック" charset="0"/>
              </a:defRPr>
            </a:lvl6pPr>
            <a:lvl7pPr marL="914400" eaLnBrk="0" fontAlgn="base" hangingPunct="0">
              <a:spcBef>
                <a:spcPct val="0"/>
              </a:spcBef>
              <a:spcAft>
                <a:spcPct val="0"/>
              </a:spcAft>
              <a:defRPr sz="6000">
                <a:solidFill>
                  <a:schemeClr val="tx1"/>
                </a:solidFill>
                <a:latin typeface="Times" charset="0"/>
                <a:ea typeface="ＭＳ Ｐゴシック" charset="0"/>
              </a:defRPr>
            </a:lvl7pPr>
            <a:lvl8pPr marL="1371600" eaLnBrk="0" fontAlgn="base" hangingPunct="0">
              <a:spcBef>
                <a:spcPct val="0"/>
              </a:spcBef>
              <a:spcAft>
                <a:spcPct val="0"/>
              </a:spcAft>
              <a:defRPr sz="6000">
                <a:solidFill>
                  <a:schemeClr val="tx1"/>
                </a:solidFill>
                <a:latin typeface="Times" charset="0"/>
                <a:ea typeface="ＭＳ Ｐゴシック" charset="0"/>
              </a:defRPr>
            </a:lvl8pPr>
            <a:lvl9pPr marL="1828800" eaLnBrk="0" fontAlgn="base" hangingPunct="0">
              <a:spcBef>
                <a:spcPct val="0"/>
              </a:spcBef>
              <a:spcAft>
                <a:spcPct val="0"/>
              </a:spcAft>
              <a:defRPr sz="6000">
                <a:solidFill>
                  <a:schemeClr val="tx1"/>
                </a:solidFill>
                <a:latin typeface="Times" charset="0"/>
                <a:ea typeface="ＭＳ Ｐゴシック" charset="0"/>
              </a:defRPr>
            </a:lvl9pPr>
          </a:lstStyle>
          <a:p>
            <a:pPr algn="r"/>
            <a:fld id="{1A85F193-EBA8-BD46-9CCC-E5C7B97770D7}" type="slidenum">
              <a:rPr lang="de-DE" sz="900">
                <a:solidFill>
                  <a:srgbClr val="000000"/>
                </a:solidFill>
                <a:latin typeface="Arial" charset="0"/>
                <a:cs typeface="Univers 55" charset="0"/>
              </a:rPr>
              <a:pPr algn="r"/>
              <a:t>‹Nr.›</a:t>
            </a:fld>
            <a:r>
              <a:rPr lang="de-DE" sz="900" dirty="0">
                <a:solidFill>
                  <a:srgbClr val="000000"/>
                </a:solidFill>
                <a:latin typeface="Arial" charset="0"/>
                <a:cs typeface="Univers 55" charset="0"/>
              </a:rPr>
              <a:t>/ von 20</a:t>
            </a:r>
          </a:p>
        </p:txBody>
      </p:sp>
      <p:sp>
        <p:nvSpPr>
          <p:cNvPr id="100365" name="Text Box 13"/>
          <p:cNvSpPr txBox="1">
            <a:spLocks noChangeArrowheads="1"/>
          </p:cNvSpPr>
          <p:nvPr/>
        </p:nvSpPr>
        <p:spPr bwMode="auto">
          <a:xfrm>
            <a:off x="231775" y="179388"/>
            <a:ext cx="3509962" cy="446087"/>
          </a:xfrm>
          <a:prstGeom prst="rect">
            <a:avLst/>
          </a:prstGeom>
          <a:noFill/>
          <a:ln w="9525">
            <a:noFill/>
            <a:miter lim="800000"/>
            <a:headEnd/>
            <a:tailEnd/>
          </a:ln>
          <a:effectLst/>
        </p:spPr>
        <p:txBody>
          <a:bodyPr lIns="0" tIns="0" rIns="0" bIns="0">
            <a:spAutoFit/>
          </a:bodyPr>
          <a:lstStyle>
            <a:lvl1pPr eaLnBrk="0" hangingPunct="0">
              <a:defRPr sz="6000">
                <a:solidFill>
                  <a:schemeClr val="tx1"/>
                </a:solidFill>
                <a:latin typeface="Times" charset="0"/>
                <a:ea typeface="ＭＳ Ｐゴシック" charset="0"/>
                <a:cs typeface="ＭＳ Ｐゴシック" charset="0"/>
              </a:defRPr>
            </a:lvl1pPr>
            <a:lvl2pPr marL="37931725" indent="-37474525" eaLnBrk="0" hangingPunct="0">
              <a:defRPr sz="6000">
                <a:solidFill>
                  <a:schemeClr val="tx1"/>
                </a:solidFill>
                <a:latin typeface="Times" charset="0"/>
                <a:ea typeface="ＭＳ Ｐゴシック" charset="0"/>
              </a:defRPr>
            </a:lvl2pPr>
            <a:lvl3pPr eaLnBrk="0" hangingPunct="0">
              <a:defRPr sz="6000">
                <a:solidFill>
                  <a:schemeClr val="tx1"/>
                </a:solidFill>
                <a:latin typeface="Times" charset="0"/>
                <a:ea typeface="ＭＳ Ｐゴシック" charset="0"/>
              </a:defRPr>
            </a:lvl3pPr>
            <a:lvl4pPr eaLnBrk="0" hangingPunct="0">
              <a:defRPr sz="6000">
                <a:solidFill>
                  <a:schemeClr val="tx1"/>
                </a:solidFill>
                <a:latin typeface="Times" charset="0"/>
                <a:ea typeface="ＭＳ Ｐゴシック" charset="0"/>
              </a:defRPr>
            </a:lvl4pPr>
            <a:lvl5pPr eaLnBrk="0" hangingPunct="0">
              <a:defRPr sz="6000">
                <a:solidFill>
                  <a:schemeClr val="tx1"/>
                </a:solidFill>
                <a:latin typeface="Times" charset="0"/>
                <a:ea typeface="ＭＳ Ｐゴシック" charset="0"/>
              </a:defRPr>
            </a:lvl5pPr>
            <a:lvl6pPr marL="457200" eaLnBrk="0" fontAlgn="base" hangingPunct="0">
              <a:spcBef>
                <a:spcPct val="0"/>
              </a:spcBef>
              <a:spcAft>
                <a:spcPct val="0"/>
              </a:spcAft>
              <a:defRPr sz="6000">
                <a:solidFill>
                  <a:schemeClr val="tx1"/>
                </a:solidFill>
                <a:latin typeface="Times" charset="0"/>
                <a:ea typeface="ＭＳ Ｐゴシック" charset="0"/>
              </a:defRPr>
            </a:lvl6pPr>
            <a:lvl7pPr marL="914400" eaLnBrk="0" fontAlgn="base" hangingPunct="0">
              <a:spcBef>
                <a:spcPct val="0"/>
              </a:spcBef>
              <a:spcAft>
                <a:spcPct val="0"/>
              </a:spcAft>
              <a:defRPr sz="6000">
                <a:solidFill>
                  <a:schemeClr val="tx1"/>
                </a:solidFill>
                <a:latin typeface="Times" charset="0"/>
                <a:ea typeface="ＭＳ Ｐゴシック" charset="0"/>
              </a:defRPr>
            </a:lvl7pPr>
            <a:lvl8pPr marL="1371600" eaLnBrk="0" fontAlgn="base" hangingPunct="0">
              <a:spcBef>
                <a:spcPct val="0"/>
              </a:spcBef>
              <a:spcAft>
                <a:spcPct val="0"/>
              </a:spcAft>
              <a:defRPr sz="6000">
                <a:solidFill>
                  <a:schemeClr val="tx1"/>
                </a:solidFill>
                <a:latin typeface="Times" charset="0"/>
                <a:ea typeface="ＭＳ Ｐゴシック" charset="0"/>
              </a:defRPr>
            </a:lvl8pPr>
            <a:lvl9pPr marL="1828800" eaLnBrk="0" fontAlgn="base" hangingPunct="0">
              <a:spcBef>
                <a:spcPct val="0"/>
              </a:spcBef>
              <a:spcAft>
                <a:spcPct val="0"/>
              </a:spcAft>
              <a:defRPr sz="6000">
                <a:solidFill>
                  <a:schemeClr val="tx1"/>
                </a:solidFill>
                <a:latin typeface="Times" charset="0"/>
                <a:ea typeface="ＭＳ Ｐゴシック" charset="0"/>
              </a:defRPr>
            </a:lvl9pPr>
          </a:lstStyle>
          <a:p>
            <a:r>
              <a:rPr lang="de-DE" sz="1100" b="1" dirty="0">
                <a:solidFill>
                  <a:srgbClr val="000000"/>
                </a:solidFill>
                <a:latin typeface="Arial" charset="0"/>
                <a:cs typeface="Univers 65 Bold" charset="0"/>
              </a:rPr>
              <a:t>PROF. DR. MAXIMILIAN MUSTERMANN</a:t>
            </a:r>
          </a:p>
          <a:p>
            <a:r>
              <a:rPr lang="de-DE" sz="900" dirty="0">
                <a:solidFill>
                  <a:srgbClr val="000000"/>
                </a:solidFill>
                <a:latin typeface="Arial" charset="0"/>
                <a:cs typeface="Univers 55" charset="0"/>
              </a:rPr>
              <a:t>BEISPIELVORLESUNG ZUM THEMA </a:t>
            </a:r>
          </a:p>
          <a:p>
            <a:r>
              <a:rPr lang="de-DE" sz="900" dirty="0">
                <a:solidFill>
                  <a:srgbClr val="000000"/>
                </a:solidFill>
                <a:latin typeface="Arial" charset="0"/>
                <a:cs typeface="Univers 55" charset="0"/>
              </a:rPr>
              <a:t>„MUSTERÜBERSCHRIFTEN FÜR POWERPOINTFOLIEN“</a:t>
            </a:r>
          </a:p>
        </p:txBody>
      </p:sp>
      <p:sp>
        <p:nvSpPr>
          <p:cNvPr id="2" name="Rechteck 1"/>
          <p:cNvSpPr/>
          <p:nvPr userDrawn="1"/>
        </p:nvSpPr>
        <p:spPr bwMode="auto">
          <a:xfrm>
            <a:off x="0" y="0"/>
            <a:ext cx="9144000" cy="68580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6000" b="0" i="0" u="none" strike="noStrike" cap="none" normalizeH="0" baseline="0">
              <a:ln>
                <a:noFill/>
              </a:ln>
              <a:solidFill>
                <a:schemeClr val="tx1"/>
              </a:solidFill>
              <a:effectLst/>
              <a:latin typeface="Times" pitchFamily="67" charset="0"/>
            </a:endParaRPr>
          </a:p>
        </p:txBody>
      </p:sp>
    </p:spTree>
    <p:extLst>
      <p:ext uri="{BB962C8B-B14F-4D97-AF65-F5344CB8AC3E}">
        <p14:creationId xmlns:p14="http://schemas.microsoft.com/office/powerpoint/2010/main" val="1630112756"/>
      </p:ext>
    </p:extLst>
  </p:cSld>
  <p:clrMap bg1="lt1" tx1="dk1" bg2="lt2" tx2="dk2" accent1="accent1" accent2="accent2" accent3="accent3" accent4="accent4" accent5="accent5" accent6="accent6" hlink="hlink" folHlink="folHlink"/>
  <p:sldLayoutIdLst>
    <p:sldLayoutId id="2147483677" r:id="rId1"/>
  </p:sldLayoutIdLst>
  <p:transition/>
  <p:txStyles>
    <p:titleStyle>
      <a:lvl1pPr algn="l" defTabSz="817563" rtl="0" eaLnBrk="1" fontAlgn="base" hangingPunct="1">
        <a:spcBef>
          <a:spcPct val="0"/>
        </a:spcBef>
        <a:spcAft>
          <a:spcPct val="0"/>
        </a:spcAft>
        <a:defRPr sz="2200">
          <a:solidFill>
            <a:srgbClr val="333333"/>
          </a:solidFill>
          <a:latin typeface="+mj-lt"/>
          <a:ea typeface="ＭＳ Ｐゴシック" pitchFamily="68" charset="-128"/>
          <a:cs typeface="ＭＳ Ｐゴシック" pitchFamily="68" charset="-128"/>
        </a:defRPr>
      </a:lvl1pPr>
      <a:lvl2pPr algn="l" defTabSz="817563" rtl="0" eaLnBrk="1" fontAlgn="base" hangingPunct="1">
        <a:spcBef>
          <a:spcPct val="0"/>
        </a:spcBef>
        <a:spcAft>
          <a:spcPct val="0"/>
        </a:spcAft>
        <a:defRPr sz="2200">
          <a:solidFill>
            <a:srgbClr val="333333"/>
          </a:solidFill>
          <a:latin typeface="Arial" pitchFamily="67" charset="0"/>
          <a:ea typeface="ＭＳ Ｐゴシック" pitchFamily="68" charset="-128"/>
          <a:cs typeface="ＭＳ Ｐゴシック" pitchFamily="68" charset="-128"/>
        </a:defRPr>
      </a:lvl2pPr>
      <a:lvl3pPr algn="l" defTabSz="817563" rtl="0" eaLnBrk="1" fontAlgn="base" hangingPunct="1">
        <a:spcBef>
          <a:spcPct val="0"/>
        </a:spcBef>
        <a:spcAft>
          <a:spcPct val="0"/>
        </a:spcAft>
        <a:defRPr sz="2200">
          <a:solidFill>
            <a:srgbClr val="333333"/>
          </a:solidFill>
          <a:latin typeface="Arial" pitchFamily="67" charset="0"/>
          <a:ea typeface="ＭＳ Ｐゴシック" pitchFamily="68" charset="-128"/>
          <a:cs typeface="ＭＳ Ｐゴシック" pitchFamily="68" charset="-128"/>
        </a:defRPr>
      </a:lvl3pPr>
      <a:lvl4pPr algn="l" defTabSz="817563" rtl="0" eaLnBrk="1" fontAlgn="base" hangingPunct="1">
        <a:spcBef>
          <a:spcPct val="0"/>
        </a:spcBef>
        <a:spcAft>
          <a:spcPct val="0"/>
        </a:spcAft>
        <a:defRPr sz="2200">
          <a:solidFill>
            <a:srgbClr val="333333"/>
          </a:solidFill>
          <a:latin typeface="Arial" pitchFamily="67" charset="0"/>
          <a:ea typeface="ＭＳ Ｐゴシック" pitchFamily="68" charset="-128"/>
          <a:cs typeface="ＭＳ Ｐゴシック" pitchFamily="68" charset="-128"/>
        </a:defRPr>
      </a:lvl4pPr>
      <a:lvl5pPr algn="l" defTabSz="817563" rtl="0" eaLnBrk="1" fontAlgn="base" hangingPunct="1">
        <a:spcBef>
          <a:spcPct val="0"/>
        </a:spcBef>
        <a:spcAft>
          <a:spcPct val="0"/>
        </a:spcAft>
        <a:defRPr sz="2200">
          <a:solidFill>
            <a:srgbClr val="333333"/>
          </a:solidFill>
          <a:latin typeface="Arial" pitchFamily="67" charset="0"/>
          <a:ea typeface="ＭＳ Ｐゴシック" pitchFamily="68" charset="-128"/>
          <a:cs typeface="ＭＳ Ｐゴシック" pitchFamily="68" charset="-128"/>
        </a:defRPr>
      </a:lvl5pPr>
      <a:lvl6pPr marL="457200" algn="l" defTabSz="817563" rtl="0" eaLnBrk="1" fontAlgn="base" hangingPunct="1">
        <a:spcBef>
          <a:spcPct val="0"/>
        </a:spcBef>
        <a:spcAft>
          <a:spcPct val="0"/>
        </a:spcAft>
        <a:defRPr sz="2200">
          <a:solidFill>
            <a:srgbClr val="333333"/>
          </a:solidFill>
          <a:latin typeface="Arial" pitchFamily="67" charset="0"/>
        </a:defRPr>
      </a:lvl6pPr>
      <a:lvl7pPr marL="914400" algn="l" defTabSz="817563" rtl="0" eaLnBrk="1" fontAlgn="base" hangingPunct="1">
        <a:spcBef>
          <a:spcPct val="0"/>
        </a:spcBef>
        <a:spcAft>
          <a:spcPct val="0"/>
        </a:spcAft>
        <a:defRPr sz="2200">
          <a:solidFill>
            <a:srgbClr val="333333"/>
          </a:solidFill>
          <a:latin typeface="Arial" pitchFamily="67" charset="0"/>
        </a:defRPr>
      </a:lvl7pPr>
      <a:lvl8pPr marL="1371600" algn="l" defTabSz="817563" rtl="0" eaLnBrk="1" fontAlgn="base" hangingPunct="1">
        <a:spcBef>
          <a:spcPct val="0"/>
        </a:spcBef>
        <a:spcAft>
          <a:spcPct val="0"/>
        </a:spcAft>
        <a:defRPr sz="2200">
          <a:solidFill>
            <a:srgbClr val="333333"/>
          </a:solidFill>
          <a:latin typeface="Arial" pitchFamily="67" charset="0"/>
        </a:defRPr>
      </a:lvl8pPr>
      <a:lvl9pPr marL="1828800" algn="l" defTabSz="817563" rtl="0" eaLnBrk="1" fontAlgn="base" hangingPunct="1">
        <a:spcBef>
          <a:spcPct val="0"/>
        </a:spcBef>
        <a:spcAft>
          <a:spcPct val="0"/>
        </a:spcAft>
        <a:defRPr sz="2200">
          <a:solidFill>
            <a:srgbClr val="333333"/>
          </a:solidFill>
          <a:latin typeface="Arial" pitchFamily="67" charset="0"/>
        </a:defRPr>
      </a:lvl9pPr>
    </p:titleStyle>
    <p:bodyStyle>
      <a:lvl1pPr marL="255588" indent="-255588" algn="l" defTabSz="817563" rtl="0" eaLnBrk="1" fontAlgn="base" hangingPunct="1">
        <a:spcBef>
          <a:spcPct val="20000"/>
        </a:spcBef>
        <a:spcAft>
          <a:spcPct val="0"/>
        </a:spcAft>
        <a:buClr>
          <a:srgbClr val="333333"/>
        </a:buClr>
        <a:buSzPct val="65000"/>
        <a:buFont typeface="Wingdings" charset="0"/>
        <a:buChar char="n"/>
        <a:defRPr sz="1600">
          <a:solidFill>
            <a:schemeClr val="tx1"/>
          </a:solidFill>
          <a:latin typeface="+mn-lt"/>
          <a:ea typeface="ＭＳ Ｐゴシック" pitchFamily="68" charset="-128"/>
          <a:cs typeface="ＭＳ Ｐゴシック" pitchFamily="68" charset="-128"/>
        </a:defRPr>
      </a:lvl1pPr>
      <a:lvl2pPr marL="588963" indent="-163513" algn="l" defTabSz="817563" rtl="0" eaLnBrk="1" fontAlgn="base" hangingPunct="1">
        <a:lnSpc>
          <a:spcPct val="125000"/>
        </a:lnSpc>
        <a:spcBef>
          <a:spcPct val="20000"/>
        </a:spcBef>
        <a:spcAft>
          <a:spcPct val="0"/>
        </a:spcAft>
        <a:buClr>
          <a:schemeClr val="tx1"/>
        </a:buClr>
        <a:buChar char="–"/>
        <a:defRPr sz="1200">
          <a:solidFill>
            <a:schemeClr val="tx1"/>
          </a:solidFill>
          <a:latin typeface="+mn-lt"/>
          <a:ea typeface="ＭＳ Ｐゴシック" pitchFamily="67" charset="-128"/>
        </a:defRPr>
      </a:lvl2pPr>
      <a:lvl3pPr marL="939800" indent="-180975" algn="l" defTabSz="817563" rtl="0" eaLnBrk="1" fontAlgn="base" hangingPunct="1">
        <a:lnSpc>
          <a:spcPct val="125000"/>
        </a:lnSpc>
        <a:spcBef>
          <a:spcPct val="20000"/>
        </a:spcBef>
        <a:spcAft>
          <a:spcPct val="0"/>
        </a:spcAft>
        <a:buClr>
          <a:schemeClr val="tx1"/>
        </a:buClr>
        <a:defRPr sz="1200">
          <a:solidFill>
            <a:schemeClr val="tx1"/>
          </a:solidFill>
          <a:latin typeface="+mn-lt"/>
          <a:ea typeface="ＭＳ Ｐゴシック" pitchFamily="67" charset="-128"/>
        </a:defRPr>
      </a:lvl3pPr>
      <a:lvl4pPr marL="1274763" indent="-165100" algn="l" defTabSz="817563" rtl="0" eaLnBrk="1" fontAlgn="base" hangingPunct="1">
        <a:lnSpc>
          <a:spcPct val="125000"/>
        </a:lnSpc>
        <a:spcBef>
          <a:spcPct val="20000"/>
        </a:spcBef>
        <a:spcAft>
          <a:spcPct val="0"/>
        </a:spcAft>
        <a:buClr>
          <a:schemeClr val="tx1"/>
        </a:buClr>
        <a:defRPr sz="1000">
          <a:solidFill>
            <a:schemeClr val="tx1"/>
          </a:solidFill>
          <a:latin typeface="Verdana" pitchFamily="67" charset="0"/>
          <a:ea typeface="ＭＳ Ｐゴシック" pitchFamily="67" charset="-128"/>
        </a:defRPr>
      </a:lvl4pPr>
      <a:lvl5pPr marL="1903413" indent="-203200" algn="l" defTabSz="817563" rtl="0" eaLnBrk="1" fontAlgn="base" hangingPunct="1">
        <a:spcBef>
          <a:spcPct val="20000"/>
        </a:spcBef>
        <a:spcAft>
          <a:spcPct val="0"/>
        </a:spcAft>
        <a:buClr>
          <a:schemeClr val="bg2"/>
        </a:buClr>
        <a:buChar char="–"/>
        <a:defRPr sz="1100">
          <a:solidFill>
            <a:schemeClr val="bg2"/>
          </a:solidFill>
          <a:latin typeface="Verdana" pitchFamily="67" charset="0"/>
          <a:ea typeface="ＭＳ Ｐゴシック" pitchFamily="67" charset="-128"/>
        </a:defRPr>
      </a:lvl5pPr>
      <a:lvl6pPr marL="2360613" indent="-203200" algn="l" defTabSz="817563" rtl="0" eaLnBrk="1" fontAlgn="base" hangingPunct="1">
        <a:spcBef>
          <a:spcPct val="20000"/>
        </a:spcBef>
        <a:spcAft>
          <a:spcPct val="0"/>
        </a:spcAft>
        <a:buClr>
          <a:schemeClr val="bg2"/>
        </a:buClr>
        <a:buChar char="–"/>
        <a:defRPr sz="1100">
          <a:solidFill>
            <a:schemeClr val="bg2"/>
          </a:solidFill>
          <a:latin typeface="Verdana" pitchFamily="67" charset="0"/>
          <a:ea typeface="ＭＳ Ｐゴシック" pitchFamily="67" charset="-128"/>
        </a:defRPr>
      </a:lvl6pPr>
      <a:lvl7pPr marL="2817813" indent="-203200" algn="l" defTabSz="817563" rtl="0" eaLnBrk="1" fontAlgn="base" hangingPunct="1">
        <a:spcBef>
          <a:spcPct val="20000"/>
        </a:spcBef>
        <a:spcAft>
          <a:spcPct val="0"/>
        </a:spcAft>
        <a:buClr>
          <a:schemeClr val="bg2"/>
        </a:buClr>
        <a:buChar char="–"/>
        <a:defRPr sz="1100">
          <a:solidFill>
            <a:schemeClr val="bg2"/>
          </a:solidFill>
          <a:latin typeface="Verdana" pitchFamily="67" charset="0"/>
          <a:ea typeface="ＭＳ Ｐゴシック" pitchFamily="67" charset="-128"/>
        </a:defRPr>
      </a:lvl7pPr>
      <a:lvl8pPr marL="3275013" indent="-203200" algn="l" defTabSz="817563" rtl="0" eaLnBrk="1" fontAlgn="base" hangingPunct="1">
        <a:spcBef>
          <a:spcPct val="20000"/>
        </a:spcBef>
        <a:spcAft>
          <a:spcPct val="0"/>
        </a:spcAft>
        <a:buClr>
          <a:schemeClr val="bg2"/>
        </a:buClr>
        <a:buChar char="–"/>
        <a:defRPr sz="1100">
          <a:solidFill>
            <a:schemeClr val="bg2"/>
          </a:solidFill>
          <a:latin typeface="Verdana" pitchFamily="67" charset="0"/>
          <a:ea typeface="ＭＳ Ｐゴシック" pitchFamily="67" charset="-128"/>
        </a:defRPr>
      </a:lvl8pPr>
      <a:lvl9pPr marL="3732213" indent="-203200" algn="l" defTabSz="817563" rtl="0" eaLnBrk="1" fontAlgn="base" hangingPunct="1">
        <a:spcBef>
          <a:spcPct val="20000"/>
        </a:spcBef>
        <a:spcAft>
          <a:spcPct val="0"/>
        </a:spcAft>
        <a:buClr>
          <a:schemeClr val="bg2"/>
        </a:buClr>
        <a:buChar char="–"/>
        <a:defRPr sz="1100">
          <a:solidFill>
            <a:schemeClr val="bg2"/>
          </a:solidFill>
          <a:latin typeface="Verdana" pitchFamily="67" charset="0"/>
          <a:ea typeface="ＭＳ Ｐゴシック" pitchFamily="67"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68315" y="272904"/>
            <a:ext cx="8675686" cy="430559"/>
          </a:xfrm>
        </p:spPr>
        <p:txBody>
          <a:bodyPr>
            <a:normAutofit fontScale="90000"/>
          </a:bodyPr>
          <a:lstStyle/>
          <a:p>
            <a:r>
              <a:rPr lang="de-DE" dirty="0"/>
              <a:t>MASTERARBEIT 		</a:t>
            </a:r>
            <a:r>
              <a:rPr lang="de-DE" sz="1400" dirty="0"/>
              <a:t>in Kooperation mit Lehrstuhl für Elektrische Energieversorgungstechnik (EVT)</a:t>
            </a:r>
            <a:endParaRPr lang="de-DE" dirty="0"/>
          </a:p>
        </p:txBody>
      </p:sp>
      <p:sp>
        <p:nvSpPr>
          <p:cNvPr id="9" name="Rechteck 8"/>
          <p:cNvSpPr/>
          <p:nvPr/>
        </p:nvSpPr>
        <p:spPr>
          <a:xfrm>
            <a:off x="468314" y="836712"/>
            <a:ext cx="8675686" cy="400110"/>
          </a:xfrm>
          <a:prstGeom prst="rect">
            <a:avLst/>
          </a:prstGeom>
          <a:solidFill>
            <a:schemeClr val="bg1"/>
          </a:solidFill>
        </p:spPr>
        <p:txBody>
          <a:bodyPr wrap="square">
            <a:spAutoFit/>
          </a:bodyPr>
          <a:lstStyle/>
          <a:p>
            <a:r>
              <a:rPr lang="de-DE" sz="2000" dirty="0">
                <a:latin typeface="Arial" panose="020B0604020202020204" pitchFamily="34" charset="0"/>
                <a:cs typeface="Arial" panose="020B0604020202020204" pitchFamily="34" charset="0"/>
              </a:rPr>
              <a:t>Clusteranalyse zur zukünftigen Wärmeversorgung von Quartieren</a:t>
            </a:r>
          </a:p>
        </p:txBody>
      </p:sp>
      <p:sp>
        <p:nvSpPr>
          <p:cNvPr id="11" name="Rechteck 10"/>
          <p:cNvSpPr/>
          <p:nvPr/>
        </p:nvSpPr>
        <p:spPr>
          <a:xfrm>
            <a:off x="485248" y="2204864"/>
            <a:ext cx="4158760" cy="1692771"/>
          </a:xfrm>
          <a:prstGeom prst="rect">
            <a:avLst/>
          </a:prstGeom>
        </p:spPr>
        <p:txBody>
          <a:bodyPr wrap="square">
            <a:spAutoFit/>
          </a:bodyPr>
          <a:lstStyle/>
          <a:p>
            <a:pPr algn="just"/>
            <a:r>
              <a:rPr lang="de-DE" sz="1300" dirty="0">
                <a:latin typeface="Arial" panose="020B0604020202020204" pitchFamily="34" charset="0"/>
                <a:cs typeface="Arial" panose="020B0604020202020204" pitchFamily="34" charset="0"/>
              </a:rPr>
              <a:t>Die Wärmeversorgung unterliegt im Rahmen der Defossilisierung und Effizienzsteigerung einem starkem Wandel. Welche Quartiere in Zukunft vorrangig mit Wärmepumpen, Wärmenetzen oder Pelletheizungen versorgt werden, hängt von äußeren Parametern wie Bebauungsdichte, Gebäudealter und-Sanierung sowie der Verfügbarkeit von Erneuerbaren Energien ab.</a:t>
            </a:r>
          </a:p>
        </p:txBody>
      </p:sp>
      <p:sp>
        <p:nvSpPr>
          <p:cNvPr id="12" name="Rechteck 11"/>
          <p:cNvSpPr/>
          <p:nvPr/>
        </p:nvSpPr>
        <p:spPr>
          <a:xfrm>
            <a:off x="4716016" y="2203872"/>
            <a:ext cx="4392488" cy="2292935"/>
          </a:xfrm>
          <a:prstGeom prst="rect">
            <a:avLst/>
          </a:prstGeom>
        </p:spPr>
        <p:txBody>
          <a:bodyPr wrap="square">
            <a:spAutoFit/>
          </a:bodyPr>
          <a:lstStyle/>
          <a:p>
            <a:pPr marL="103188" indent="-103188" algn="just">
              <a:buFont typeface="Arial" panose="020B0604020202020204" pitchFamily="34" charset="0"/>
              <a:buChar char="•"/>
            </a:pPr>
            <a:r>
              <a:rPr lang="de-DE" sz="1300" dirty="0">
                <a:latin typeface="Arial" panose="020B0604020202020204" pitchFamily="34" charset="0"/>
                <a:cs typeface="Arial" panose="020B0604020202020204" pitchFamily="34" charset="0"/>
              </a:rPr>
              <a:t>Recherche zu Auswahlkriterien und Einsatz-anforderungen von Wärmeversorgungstechnologien</a:t>
            </a:r>
          </a:p>
          <a:p>
            <a:pPr marL="103188" indent="-103188" algn="just">
              <a:buFont typeface="Arial" panose="020B0604020202020204" pitchFamily="34" charset="0"/>
              <a:buChar char="•"/>
            </a:pPr>
            <a:r>
              <a:rPr lang="de-DE" sz="1300" dirty="0">
                <a:latin typeface="Arial" panose="020B0604020202020204" pitchFamily="34" charset="0"/>
                <a:cs typeface="Arial" panose="020B0604020202020204" pitchFamily="34" charset="0"/>
              </a:rPr>
              <a:t>Erstellung einer Methode zur </a:t>
            </a:r>
            <a:r>
              <a:rPr lang="de-DE" sz="1300" dirty="0" err="1">
                <a:latin typeface="Arial" panose="020B0604020202020204" pitchFamily="34" charset="0"/>
                <a:cs typeface="Arial" panose="020B0604020202020204" pitchFamily="34" charset="0"/>
              </a:rPr>
              <a:t>Clusterung</a:t>
            </a:r>
            <a:r>
              <a:rPr lang="de-DE" sz="1300" dirty="0">
                <a:latin typeface="Arial" panose="020B0604020202020204" pitchFamily="34" charset="0"/>
                <a:cs typeface="Arial" panose="020B0604020202020204" pitchFamily="34" charset="0"/>
              </a:rPr>
              <a:t> von Quartieren hinsichtlich ihrer zukünftigen Wärmeversorgung</a:t>
            </a:r>
          </a:p>
          <a:p>
            <a:pPr marL="103188" indent="-103188" algn="just">
              <a:buFont typeface="Arial" panose="020B0604020202020204" pitchFamily="34" charset="0"/>
              <a:buChar char="•"/>
            </a:pPr>
            <a:r>
              <a:rPr lang="de-DE" sz="1300" dirty="0">
                <a:latin typeface="Arial" panose="020B0604020202020204" pitchFamily="34" charset="0"/>
                <a:cs typeface="Arial" panose="020B0604020202020204" pitchFamily="34" charset="0"/>
              </a:rPr>
              <a:t>Aufbereitung eines bestehenden Python-Codes zur Clusteranalyse und Durchführung der Clusteranalyse</a:t>
            </a:r>
          </a:p>
          <a:p>
            <a:pPr marL="103188" indent="-103188" algn="just">
              <a:buFont typeface="Arial" panose="020B0604020202020204" pitchFamily="34" charset="0"/>
              <a:buChar char="•"/>
            </a:pPr>
            <a:r>
              <a:rPr lang="de-DE" sz="1300" dirty="0">
                <a:latin typeface="Arial" panose="020B0604020202020204" pitchFamily="34" charset="0"/>
                <a:cs typeface="Arial" panose="020B0604020202020204" pitchFamily="34" charset="0"/>
              </a:rPr>
              <a:t>Bestimmung der zukünftigen Wärmeversorgung für die Quartiere in den Cluster-Mittelpunkten</a:t>
            </a:r>
          </a:p>
          <a:p>
            <a:pPr marL="103188" indent="-103188" algn="just">
              <a:buFont typeface="Arial" panose="020B0604020202020204" pitchFamily="34" charset="0"/>
              <a:buChar char="•"/>
            </a:pPr>
            <a:r>
              <a:rPr lang="de-DE" sz="1300" i="1" dirty="0">
                <a:latin typeface="Arial" panose="020B0604020202020204" pitchFamily="34" charset="0"/>
                <a:cs typeface="Arial" panose="020B0604020202020204" pitchFamily="34" charset="0"/>
              </a:rPr>
              <a:t>Diese Abschlussarbeit wird in Kooperation mit dem Lehrstuhl für Elektrische Energieversorgungstechnik (EVT) betreut</a:t>
            </a:r>
          </a:p>
        </p:txBody>
      </p:sp>
      <p:sp>
        <p:nvSpPr>
          <p:cNvPr id="13" name="Rechteck 12"/>
          <p:cNvSpPr/>
          <p:nvPr/>
        </p:nvSpPr>
        <p:spPr>
          <a:xfrm>
            <a:off x="4727713" y="4989412"/>
            <a:ext cx="4392488" cy="492443"/>
          </a:xfrm>
          <a:prstGeom prst="rect">
            <a:avLst/>
          </a:prstGeom>
        </p:spPr>
        <p:txBody>
          <a:bodyPr wrap="square">
            <a:spAutoFit/>
          </a:bodyPr>
          <a:lstStyle/>
          <a:p>
            <a:pPr marL="103188" indent="-103188">
              <a:buFont typeface="Arial" panose="020B0604020202020204" pitchFamily="34" charset="0"/>
              <a:buChar char="•"/>
            </a:pPr>
            <a:r>
              <a:rPr lang="de-DE" sz="1300" dirty="0">
                <a:latin typeface="Arial" panose="020B0604020202020204" pitchFamily="34" charset="0"/>
                <a:cs typeface="Arial" panose="020B0604020202020204" pitchFamily="34" charset="0"/>
              </a:rPr>
              <a:t>Interesse an Fragestellungen der Energieversorgung</a:t>
            </a:r>
          </a:p>
          <a:p>
            <a:pPr marL="103188" indent="-103188">
              <a:buFont typeface="Arial" panose="020B0604020202020204" pitchFamily="34" charset="0"/>
              <a:buChar char="•"/>
            </a:pPr>
            <a:r>
              <a:rPr lang="de-DE" sz="1300" dirty="0">
                <a:latin typeface="Arial" panose="020B0604020202020204" pitchFamily="34" charset="0"/>
                <a:cs typeface="Arial" panose="020B0604020202020204" pitchFamily="34" charset="0"/>
              </a:rPr>
              <a:t>Vorkenntnisse in Python sind von Vorteil</a:t>
            </a:r>
          </a:p>
        </p:txBody>
      </p:sp>
      <p:pic>
        <p:nvPicPr>
          <p:cNvPr id="10" name="Grafik 9">
            <a:extLst>
              <a:ext uri="{FF2B5EF4-FFF2-40B4-BE49-F238E27FC236}">
                <a16:creationId xmlns:a16="http://schemas.microsoft.com/office/drawing/2014/main" xmlns="" id="{C667CE7F-053C-4F92-8CF7-9C9AD047E2A3}"/>
              </a:ext>
            </a:extLst>
          </p:cNvPr>
          <p:cNvPicPr>
            <a:picLocks noChangeAspect="1"/>
          </p:cNvPicPr>
          <p:nvPr/>
        </p:nvPicPr>
        <p:blipFill>
          <a:blip r:embed="rId3"/>
          <a:stretch>
            <a:fillRect/>
          </a:stretch>
        </p:blipFill>
        <p:spPr>
          <a:xfrm>
            <a:off x="1114821" y="3908159"/>
            <a:ext cx="2620838" cy="2106948"/>
          </a:xfrm>
          <a:prstGeom prst="rect">
            <a:avLst/>
          </a:prstGeom>
        </p:spPr>
      </p:pic>
    </p:spTree>
    <p:extLst>
      <p:ext uri="{BB962C8B-B14F-4D97-AF65-F5344CB8AC3E}">
        <p14:creationId xmlns:p14="http://schemas.microsoft.com/office/powerpoint/2010/main" val="1922207080"/>
      </p:ext>
    </p:extLst>
  </p:cSld>
  <p:clrMapOvr>
    <a:masterClrMapping/>
  </p:clrMapOvr>
</p:sld>
</file>

<file path=ppt/theme/theme1.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PT-Vorlage-Uni">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Times" pitchFamily="6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Times" pitchFamily="67"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116</Words>
  <Application>Microsoft Office PowerPoint</Application>
  <PresentationFormat>Bildschirmpräsentation (4:3)</PresentationFormat>
  <Paragraphs>11</Paragraphs>
  <Slides>1</Slides>
  <Notes>1</Notes>
  <HiddenSlides>0</HiddenSlides>
  <MMClips>0</MMClips>
  <ScaleCrop>false</ScaleCrop>
  <HeadingPairs>
    <vt:vector size="6" baseType="variant">
      <vt:variant>
        <vt:lpstr>Verwendete Schriftarten</vt:lpstr>
      </vt:variant>
      <vt:variant>
        <vt:i4>8</vt:i4>
      </vt:variant>
      <vt:variant>
        <vt:lpstr>Design</vt:lpstr>
      </vt:variant>
      <vt:variant>
        <vt:i4>3</vt:i4>
      </vt:variant>
      <vt:variant>
        <vt:lpstr>Folientitel</vt:lpstr>
      </vt:variant>
      <vt:variant>
        <vt:i4>1</vt:i4>
      </vt:variant>
    </vt:vector>
  </HeadingPairs>
  <TitlesOfParts>
    <vt:vector size="12" baseType="lpstr">
      <vt:lpstr>ＭＳ Ｐゴシック</vt:lpstr>
      <vt:lpstr>Arial</vt:lpstr>
      <vt:lpstr>Calibri</vt:lpstr>
      <vt:lpstr>Times</vt:lpstr>
      <vt:lpstr>Univers 55</vt:lpstr>
      <vt:lpstr>Univers 65 Bold</vt:lpstr>
      <vt:lpstr>Verdana</vt:lpstr>
      <vt:lpstr>Wingdings</vt:lpstr>
      <vt:lpstr>2_Benutzerdefiniertes Design</vt:lpstr>
      <vt:lpstr>3_Benutzerdefiniertes Design</vt:lpstr>
      <vt:lpstr>PPT-Vorlage-Uni</vt:lpstr>
      <vt:lpstr>MASTERARBEIT   in Kooperation mit Lehrstuhl für Elektrische Energieversorgungstechnik (EVT)</vt:lpstr>
    </vt:vector>
  </TitlesOfParts>
  <Company>Bergische Universität Wuppertal</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Stephanie Saage</dc:creator>
  <cp:lastModifiedBy>Krüger</cp:lastModifiedBy>
  <cp:revision>924</cp:revision>
  <cp:lastPrinted>2017-01-19T12:56:14Z</cp:lastPrinted>
  <dcterms:created xsi:type="dcterms:W3CDTF">2013-01-14T08:49:01Z</dcterms:created>
  <dcterms:modified xsi:type="dcterms:W3CDTF">2021-11-29T12:08:17Z</dcterms:modified>
</cp:coreProperties>
</file>